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5.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3" r:id="rId4"/>
    <p:sldMasterId id="2147483690" r:id="rId5"/>
    <p:sldMasterId id="2147483697" r:id="rId6"/>
    <p:sldMasterId id="2147483704" r:id="rId7"/>
    <p:sldMasterId id="2147483711" r:id="rId8"/>
    <p:sldMasterId id="2147483727" r:id="rId9"/>
  </p:sldMasterIdLst>
  <p:notesMasterIdLst>
    <p:notesMasterId r:id="rId28"/>
  </p:notesMasterIdLst>
  <p:handoutMasterIdLst>
    <p:handoutMasterId r:id="rId29"/>
  </p:handoutMasterIdLst>
  <p:sldIdLst>
    <p:sldId id="261" r:id="rId10"/>
    <p:sldId id="307" r:id="rId11"/>
    <p:sldId id="294" r:id="rId12"/>
    <p:sldId id="305" r:id="rId13"/>
    <p:sldId id="308" r:id="rId14"/>
    <p:sldId id="285" r:id="rId15"/>
    <p:sldId id="309" r:id="rId16"/>
    <p:sldId id="286" r:id="rId17"/>
    <p:sldId id="289" r:id="rId18"/>
    <p:sldId id="290" r:id="rId19"/>
    <p:sldId id="287" r:id="rId20"/>
    <p:sldId id="288" r:id="rId21"/>
    <p:sldId id="291" r:id="rId22"/>
    <p:sldId id="299" r:id="rId23"/>
    <p:sldId id="310" r:id="rId24"/>
    <p:sldId id="311" r:id="rId25"/>
    <p:sldId id="293" r:id="rId26"/>
    <p:sldId id="306"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602" userDrawn="1">
          <p15:clr>
            <a:srgbClr val="A4A3A4"/>
          </p15:clr>
        </p15:guide>
        <p15:guide id="4" orient="horz" pos="577" userDrawn="1">
          <p15:clr>
            <a:srgbClr val="A4A3A4"/>
          </p15:clr>
        </p15:guide>
        <p15:guide id="5" orient="horz" pos="2981" userDrawn="1">
          <p15:clr>
            <a:srgbClr val="A4A3A4"/>
          </p15:clr>
        </p15:guide>
        <p15:guide id="6" pos="15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00E7EF"/>
    <a:srgbClr val="FFE700"/>
    <a:srgbClr val="EA0000"/>
    <a:srgbClr val="FF8000"/>
    <a:srgbClr val="D80084"/>
    <a:srgbClr val="2400B0"/>
    <a:srgbClr val="61D600"/>
    <a:srgbClr val="0082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853FD-6BD3-4DB4-A65B-22E8FD7BFA5B}" v="2" dt="2023-03-28T10:34:55.83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39" autoAdjust="0"/>
    <p:restoredTop sz="96353" autoAdjust="0"/>
  </p:normalViewPr>
  <p:slideViewPr>
    <p:cSldViewPr snapToGrid="0">
      <p:cViewPr varScale="1">
        <p:scale>
          <a:sx n="100" d="100"/>
          <a:sy n="100" d="100"/>
        </p:scale>
        <p:origin x="72" y="84"/>
      </p:cViewPr>
      <p:guideLst>
        <p:guide orient="horz" pos="1620"/>
        <p:guide pos="2880"/>
        <p:guide pos="5602"/>
        <p:guide orient="horz" pos="577"/>
        <p:guide orient="horz" pos="2981"/>
        <p:guide pos="158"/>
      </p:guideLst>
    </p:cSldViewPr>
  </p:slideViewPr>
  <p:outlineViewPr>
    <p:cViewPr>
      <p:scale>
        <a:sx n="33" d="100"/>
        <a:sy n="33" d="100"/>
      </p:scale>
      <p:origin x="0" y="0"/>
    </p:cViewPr>
  </p:outlineViewPr>
  <p:notesTextViewPr>
    <p:cViewPr>
      <p:scale>
        <a:sx n="66" d="100"/>
        <a:sy n="66" d="100"/>
      </p:scale>
      <p:origin x="0" y="0"/>
    </p:cViewPr>
  </p:notesTextViewPr>
  <p:sorterViewPr>
    <p:cViewPr>
      <p:scale>
        <a:sx n="100" d="100"/>
        <a:sy n="100" d="100"/>
      </p:scale>
      <p:origin x="0" y="0"/>
    </p:cViewPr>
  </p:sorterViewPr>
  <p:notesViewPr>
    <p:cSldViewPr snapToGrid="0">
      <p:cViewPr>
        <p:scale>
          <a:sx n="75" d="100"/>
          <a:sy n="75" d="100"/>
        </p:scale>
        <p:origin x="1488" y="-58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notesMaster" Target="notesMasters/notesMaster1.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日付プレースホルダー 2">
            <a:extLst>
              <a:ext uri="{FF2B5EF4-FFF2-40B4-BE49-F238E27FC236}">
                <a16:creationId xmlns:a16="http://schemas.microsoft.com/office/drawing/2014/main" id="{6AED8D3B-9082-49AA-B4BC-F3F4425AA7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89ACFA8-1AB5-47AD-8712-789ED582E266}" type="datetimeFigureOut">
              <a:rPr kumimoji="1" lang="ja-JP" altLang="en-US" smtClean="0"/>
              <a:t>2023/3/28</a:t>
            </a:fld>
            <a:endParaRPr kumimoji="1" lang="ja-JP" altLang="en-US"/>
          </a:p>
        </p:txBody>
      </p:sp>
      <p:sp>
        <p:nvSpPr>
          <p:cNvPr id="4" name="フッター プレースホルダー 3">
            <a:extLst>
              <a:ext uri="{FF2B5EF4-FFF2-40B4-BE49-F238E27FC236}">
                <a16:creationId xmlns:a16="http://schemas.microsoft.com/office/drawing/2014/main" id="{5DAB9B36-94C5-4135-B352-9570B260F3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ja-JP" sz="1000"/>
              <a:t>Fujitsu Limited. 2022</a:t>
            </a:r>
            <a:endParaRPr lang="en-US" altLang="ja-JP" sz="1000" dirty="0"/>
          </a:p>
        </p:txBody>
      </p:sp>
      <p:sp>
        <p:nvSpPr>
          <p:cNvPr id="5" name="スライド番号プレースホルダー 4">
            <a:extLst>
              <a:ext uri="{FF2B5EF4-FFF2-40B4-BE49-F238E27FC236}">
                <a16:creationId xmlns:a16="http://schemas.microsoft.com/office/drawing/2014/main" id="{91EDE976-DD9F-4E5B-8DD7-50A554BDD88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DA504E-F46D-4C99-BD4A-3BE220F742A8}" type="slidenum">
              <a:rPr kumimoji="1" lang="ja-JP" altLang="en-US" smtClean="0"/>
              <a:t>‹#›</a:t>
            </a:fld>
            <a:endParaRPr kumimoji="1" lang="ja-JP" altLang="en-US"/>
          </a:p>
        </p:txBody>
      </p:sp>
    </p:spTree>
    <p:extLst>
      <p:ext uri="{BB962C8B-B14F-4D97-AF65-F5344CB8AC3E}">
        <p14:creationId xmlns:p14="http://schemas.microsoft.com/office/powerpoint/2010/main" val="95594160"/>
      </p:ext>
    </p:extLst>
  </p:cSld>
  <p:clrMap bg1="lt1" tx1="dk1" bg2="lt2" tx2="dk2" accent1="accent1" accent2="accent2" accent3="accent3" accent4="accent4" accent5="accent5" accent6="accent6" hlink="hlink" folHlink="folHlink"/>
  <p:hf hdr="0" dt="0"/>
</p:handoutMaster>
</file>

<file path=ppt/media/image1.png>
</file>

<file path=ppt/media/image10.jpg>
</file>

<file path=ppt/media/image11.jpg>
</file>

<file path=ppt/media/image12.jpeg>
</file>

<file path=ppt/media/image13.jpg>
</file>

<file path=ppt/media/image14.png>
</file>

<file path=ppt/media/image15.jpg>
</file>

<file path=ppt/media/image16.jpg>
</file>

<file path=ppt/media/image17.png>
</file>

<file path=ppt/media/image18.jpg>
</file>

<file path=ppt/media/image19.png>
</file>

<file path=ppt/media/image2.png>
</file>

<file path=ppt/media/image20.jpg>
</file>

<file path=ppt/media/image21.jpg>
</file>

<file path=ppt/media/image22.png>
</file>

<file path=ppt/media/image23.png>
</file>

<file path=ppt/media/image24.jpg>
</file>

<file path=ppt/media/image25.png>
</file>

<file path=ppt/media/image26.jpg>
</file>

<file path=ppt/media/image27.jpg>
</file>

<file path=ppt/media/image28.png>
</file>

<file path=ppt/media/image29.png>
</file>

<file path=ppt/media/image3.png>
</file>

<file path=ppt/media/image30.jpeg>
</file>

<file path=ppt/media/image31.png>
</file>

<file path=ppt/media/image32.png>
</file>

<file path=ppt/media/image33.png>
</file>

<file path=ppt/media/image34.tmp>
</file>

<file path=ppt/media/image35.jpe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png>
</file>

<file path=ppt/media/image52.png>
</file>

<file path=ppt/media/image6.jpg>
</file>

<file path=ppt/media/image7.jp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n-lt"/>
              </a:defRPr>
            </a:lvl1pPr>
          </a:lstStyle>
          <a:p>
            <a:fld id="{49E156C8-D1E6-4437-B817-0C57EC289493}" type="datetimeFigureOut">
              <a:rPr kumimoji="1" lang="ja-JP" altLang="en-US" smtClean="0"/>
              <a:pPr/>
              <a:t>2023/3/28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ltLang="ja-JP" dirty="0"/>
              <a:t>Headline</a:t>
            </a:r>
            <a:endParaRPr kumimoji="1" lang="ja-JP" altLang="en-US" dirty="0"/>
          </a:p>
          <a:p>
            <a:pPr lvl="1"/>
            <a:r>
              <a:rPr kumimoji="1" lang="en-US" altLang="ja-JP" dirty="0"/>
              <a:t>1st subhead</a:t>
            </a:r>
            <a:endParaRPr kumimoji="1" lang="ja-JP" altLang="en-US" dirty="0"/>
          </a:p>
          <a:p>
            <a:pPr lvl="2"/>
            <a:r>
              <a:rPr kumimoji="1" lang="en-US" altLang="ja-JP" dirty="0"/>
              <a:t>2nd subhead</a:t>
            </a:r>
            <a:endParaRPr kumimoji="1" lang="ja-JP" altLang="en-US" dirty="0"/>
          </a:p>
          <a:p>
            <a:pPr lvl="3"/>
            <a:r>
              <a:rPr kumimoji="1" lang="en-US" altLang="ja-JP" dirty="0"/>
              <a:t>Text</a:t>
            </a:r>
          </a:p>
          <a:p>
            <a:pPr lvl="4"/>
            <a:r>
              <a:rPr kumimoji="1" lang="en-US" altLang="ja-JP" dirty="0"/>
              <a:t>Text</a:t>
            </a:r>
            <a:endParaRPr kumimoji="1" lang="ja-JP" altLang="en-US" dirty="0"/>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atin typeface="+mn-lt"/>
              </a:defRPr>
            </a:lvl1pPr>
          </a:lstStyle>
          <a:p>
            <a:r>
              <a:rPr kumimoji="1" lang="en-US" altLang="ja-JP"/>
              <a:t>Fujitsu Limited. 2022</a:t>
            </a:r>
            <a:endParaRPr kumimoji="1" lang="ja-JP" altLang="en-US" dirty="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atin typeface="+mn-lt"/>
              </a:defRPr>
            </a:lvl1pPr>
          </a:lstStyle>
          <a:p>
            <a:fld id="{C0644275-5C74-4E59-8F01-9B0DD8D2F6FE}" type="slidenum">
              <a:rPr kumimoji="1" lang="ja-JP" altLang="en-US" smtClean="0"/>
              <a:pPr/>
              <a:t>‹#›</a:t>
            </a:fld>
            <a:endParaRPr kumimoji="1" lang="ja-JP" altLang="en-US"/>
          </a:p>
        </p:txBody>
      </p:sp>
    </p:spTree>
    <p:extLst>
      <p:ext uri="{BB962C8B-B14F-4D97-AF65-F5344CB8AC3E}">
        <p14:creationId xmlns:p14="http://schemas.microsoft.com/office/powerpoint/2010/main" val="2664097101"/>
      </p:ext>
    </p:extLst>
  </p:cSld>
  <p:clrMap bg1="lt1" tx1="dk1" bg2="lt2" tx2="dk2" accent1="accent1" accent2="accent2" accent3="accent3" accent4="accent4" accent5="accent5" accent6="accent6" hlink="hlink" folHlink="folHlink"/>
  <p:hf hdr="0" dt="0"/>
  <p:notesStyle>
    <a:lvl1pPr marL="0" algn="l" defTabSz="685800" rtl="0" eaLnBrk="1" latinLnBrk="0" hangingPunct="1">
      <a:defRPr kumimoji="1" sz="900" kern="1200">
        <a:solidFill>
          <a:schemeClr val="tx1"/>
        </a:solidFill>
        <a:latin typeface="+mn-lt"/>
        <a:ea typeface="+mn-ea"/>
        <a:cs typeface="+mn-cs"/>
      </a:defRPr>
    </a:lvl1pPr>
    <a:lvl2pPr marL="342900" algn="l" defTabSz="685800" rtl="0" eaLnBrk="1" latinLnBrk="0" hangingPunct="1">
      <a:defRPr kumimoji="1" sz="900" kern="1200">
        <a:solidFill>
          <a:schemeClr val="tx1"/>
        </a:solidFill>
        <a:latin typeface="+mn-lt"/>
        <a:ea typeface="+mn-ea"/>
        <a:cs typeface="+mn-cs"/>
      </a:defRPr>
    </a:lvl2pPr>
    <a:lvl3pPr marL="685800" algn="l" defTabSz="685800" rtl="0" eaLnBrk="1" latinLnBrk="0" hangingPunct="1">
      <a:defRPr kumimoji="1" sz="900" kern="1200">
        <a:solidFill>
          <a:schemeClr val="tx1"/>
        </a:solidFill>
        <a:latin typeface="+mn-lt"/>
        <a:ea typeface="+mn-ea"/>
        <a:cs typeface="+mn-cs"/>
      </a:defRPr>
    </a:lvl3pPr>
    <a:lvl4pPr marL="1028700" algn="l" defTabSz="685800" rtl="0" eaLnBrk="1" latinLnBrk="0" hangingPunct="1">
      <a:defRPr kumimoji="1" sz="900" kern="1200">
        <a:solidFill>
          <a:schemeClr val="tx1"/>
        </a:solidFill>
        <a:latin typeface="+mn-lt"/>
        <a:ea typeface="+mn-ea"/>
        <a:cs typeface="+mn-cs"/>
      </a:defRPr>
    </a:lvl4pPr>
    <a:lvl5pPr marL="1371600" algn="l" defTabSz="685800" rtl="0" eaLnBrk="1" latinLnBrk="0" hangingPunct="1">
      <a:defRPr kumimoji="1" sz="900" kern="1200">
        <a:solidFill>
          <a:schemeClr val="tx1"/>
        </a:solidFill>
        <a:latin typeface="+mn-lt"/>
        <a:ea typeface="+mn-ea"/>
        <a:cs typeface="+mn-cs"/>
      </a:defRPr>
    </a:lvl5pPr>
    <a:lvl6pPr marL="1714500" algn="l" defTabSz="685800" rtl="0" eaLnBrk="1" latinLnBrk="0" hangingPunct="1">
      <a:defRPr kumimoji="1" sz="900" kern="1200">
        <a:solidFill>
          <a:schemeClr val="tx1"/>
        </a:solidFill>
        <a:latin typeface="+mn-lt"/>
        <a:ea typeface="+mn-ea"/>
        <a:cs typeface="+mn-cs"/>
      </a:defRPr>
    </a:lvl6pPr>
    <a:lvl7pPr marL="2057400" algn="l" defTabSz="685800" rtl="0" eaLnBrk="1" latinLnBrk="0" hangingPunct="1">
      <a:defRPr kumimoji="1" sz="900" kern="1200">
        <a:solidFill>
          <a:schemeClr val="tx1"/>
        </a:solidFill>
        <a:latin typeface="+mn-lt"/>
        <a:ea typeface="+mn-ea"/>
        <a:cs typeface="+mn-cs"/>
      </a:defRPr>
    </a:lvl7pPr>
    <a:lvl8pPr marL="2400300" algn="l" defTabSz="685800" rtl="0" eaLnBrk="1" latinLnBrk="0" hangingPunct="1">
      <a:defRPr kumimoji="1" sz="900" kern="1200">
        <a:solidFill>
          <a:schemeClr val="tx1"/>
        </a:solidFill>
        <a:latin typeface="+mn-lt"/>
        <a:ea typeface="+mn-ea"/>
        <a:cs typeface="+mn-cs"/>
      </a:defRPr>
    </a:lvl8pPr>
    <a:lvl9pPr marL="2743200" algn="l" defTabSz="685800" rtl="0" eaLnBrk="1" latinLnBrk="0" hangingPunct="1">
      <a:defRPr kumimoji="1"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a:t>
            </a:fld>
            <a:endParaRPr kumimoji="1" lang="ja-JP" altLang="en-US"/>
          </a:p>
        </p:txBody>
      </p:sp>
    </p:spTree>
    <p:extLst>
      <p:ext uri="{BB962C8B-B14F-4D97-AF65-F5344CB8AC3E}">
        <p14:creationId xmlns:p14="http://schemas.microsoft.com/office/powerpoint/2010/main" val="4216106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10</a:t>
            </a:fld>
            <a:endParaRPr kumimoji="1" lang="ja-JP" altLang="en-US"/>
          </a:p>
        </p:txBody>
      </p:sp>
    </p:spTree>
    <p:extLst>
      <p:ext uri="{BB962C8B-B14F-4D97-AF65-F5344CB8AC3E}">
        <p14:creationId xmlns:p14="http://schemas.microsoft.com/office/powerpoint/2010/main" val="2098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11</a:t>
            </a:fld>
            <a:endParaRPr kumimoji="1" lang="ja-JP" altLang="en-US"/>
          </a:p>
        </p:txBody>
      </p:sp>
    </p:spTree>
    <p:extLst>
      <p:ext uri="{BB962C8B-B14F-4D97-AF65-F5344CB8AC3E}">
        <p14:creationId xmlns:p14="http://schemas.microsoft.com/office/powerpoint/2010/main" val="941237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12</a:t>
            </a:fld>
            <a:endParaRPr kumimoji="1" lang="ja-JP" altLang="en-US"/>
          </a:p>
        </p:txBody>
      </p:sp>
    </p:spTree>
    <p:extLst>
      <p:ext uri="{BB962C8B-B14F-4D97-AF65-F5344CB8AC3E}">
        <p14:creationId xmlns:p14="http://schemas.microsoft.com/office/powerpoint/2010/main" val="426137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13</a:t>
            </a:fld>
            <a:endParaRPr kumimoji="1" lang="ja-JP" altLang="en-US"/>
          </a:p>
        </p:txBody>
      </p:sp>
    </p:spTree>
    <p:extLst>
      <p:ext uri="{BB962C8B-B14F-4D97-AF65-F5344CB8AC3E}">
        <p14:creationId xmlns:p14="http://schemas.microsoft.com/office/powerpoint/2010/main" val="3631295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14</a:t>
            </a:fld>
            <a:endParaRPr kumimoji="1" lang="ja-JP" altLang="en-US"/>
          </a:p>
        </p:txBody>
      </p:sp>
    </p:spTree>
    <p:extLst>
      <p:ext uri="{BB962C8B-B14F-4D97-AF65-F5344CB8AC3E}">
        <p14:creationId xmlns:p14="http://schemas.microsoft.com/office/powerpoint/2010/main" val="556279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15</a:t>
            </a:fld>
            <a:endParaRPr kumimoji="1" lang="ja-JP" altLang="en-US"/>
          </a:p>
        </p:txBody>
      </p:sp>
    </p:spTree>
    <p:extLst>
      <p:ext uri="{BB962C8B-B14F-4D97-AF65-F5344CB8AC3E}">
        <p14:creationId xmlns:p14="http://schemas.microsoft.com/office/powerpoint/2010/main" val="3005839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16</a:t>
            </a:fld>
            <a:endParaRPr kumimoji="1" lang="ja-JP" altLang="en-US"/>
          </a:p>
        </p:txBody>
      </p:sp>
    </p:spTree>
    <p:extLst>
      <p:ext uri="{BB962C8B-B14F-4D97-AF65-F5344CB8AC3E}">
        <p14:creationId xmlns:p14="http://schemas.microsoft.com/office/powerpoint/2010/main" val="2856279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17</a:t>
            </a:fld>
            <a:endParaRPr kumimoji="1" lang="ja-JP" altLang="en-US"/>
          </a:p>
        </p:txBody>
      </p:sp>
    </p:spTree>
    <p:extLst>
      <p:ext uri="{BB962C8B-B14F-4D97-AF65-F5344CB8AC3E}">
        <p14:creationId xmlns:p14="http://schemas.microsoft.com/office/powerpoint/2010/main" val="1908253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dirty="0"/>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18</a:t>
            </a:fld>
            <a:endParaRPr kumimoji="1" lang="ja-JP" altLang="en-US"/>
          </a:p>
        </p:txBody>
      </p:sp>
    </p:spTree>
    <p:extLst>
      <p:ext uri="{BB962C8B-B14F-4D97-AF65-F5344CB8AC3E}">
        <p14:creationId xmlns:p14="http://schemas.microsoft.com/office/powerpoint/2010/main" val="2360816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2</a:t>
            </a:fld>
            <a:endParaRPr kumimoji="1" lang="ja-JP" altLang="en-US"/>
          </a:p>
        </p:txBody>
      </p:sp>
    </p:spTree>
    <p:extLst>
      <p:ext uri="{BB962C8B-B14F-4D97-AF65-F5344CB8AC3E}">
        <p14:creationId xmlns:p14="http://schemas.microsoft.com/office/powerpoint/2010/main" val="4114161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3</a:t>
            </a:fld>
            <a:endParaRPr kumimoji="1" lang="ja-JP" altLang="en-US"/>
          </a:p>
        </p:txBody>
      </p:sp>
    </p:spTree>
    <p:extLst>
      <p:ext uri="{BB962C8B-B14F-4D97-AF65-F5344CB8AC3E}">
        <p14:creationId xmlns:p14="http://schemas.microsoft.com/office/powerpoint/2010/main" val="137514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4</a:t>
            </a:fld>
            <a:endParaRPr kumimoji="1" lang="ja-JP" altLang="en-US"/>
          </a:p>
        </p:txBody>
      </p:sp>
    </p:spTree>
    <p:extLst>
      <p:ext uri="{BB962C8B-B14F-4D97-AF65-F5344CB8AC3E}">
        <p14:creationId xmlns:p14="http://schemas.microsoft.com/office/powerpoint/2010/main" val="613256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5</a:t>
            </a:fld>
            <a:endParaRPr kumimoji="1" lang="ja-JP" altLang="en-US"/>
          </a:p>
        </p:txBody>
      </p:sp>
    </p:spTree>
    <p:extLst>
      <p:ext uri="{BB962C8B-B14F-4D97-AF65-F5344CB8AC3E}">
        <p14:creationId xmlns:p14="http://schemas.microsoft.com/office/powerpoint/2010/main" val="3339442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6</a:t>
            </a:fld>
            <a:endParaRPr kumimoji="1" lang="ja-JP" altLang="en-US"/>
          </a:p>
        </p:txBody>
      </p:sp>
    </p:spTree>
    <p:extLst>
      <p:ext uri="{BB962C8B-B14F-4D97-AF65-F5344CB8AC3E}">
        <p14:creationId xmlns:p14="http://schemas.microsoft.com/office/powerpoint/2010/main" val="4051754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7</a:t>
            </a:fld>
            <a:endParaRPr kumimoji="1" lang="ja-JP" altLang="en-US"/>
          </a:p>
        </p:txBody>
      </p:sp>
    </p:spTree>
    <p:extLst>
      <p:ext uri="{BB962C8B-B14F-4D97-AF65-F5344CB8AC3E}">
        <p14:creationId xmlns:p14="http://schemas.microsoft.com/office/powerpoint/2010/main" val="1173885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8</a:t>
            </a:fld>
            <a:endParaRPr kumimoji="1" lang="ja-JP" altLang="en-US"/>
          </a:p>
        </p:txBody>
      </p:sp>
    </p:spTree>
    <p:extLst>
      <p:ext uri="{BB962C8B-B14F-4D97-AF65-F5344CB8AC3E}">
        <p14:creationId xmlns:p14="http://schemas.microsoft.com/office/powerpoint/2010/main" val="2333122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4"/>
          </p:nvPr>
        </p:nvSpPr>
        <p:spPr/>
        <p:txBody>
          <a:bodyPr/>
          <a:lstStyle/>
          <a:p>
            <a:r>
              <a:rPr kumimoji="1" lang="en-US" altLang="ja-JP"/>
              <a:t>Fujitsu Limited. 2022</a:t>
            </a:r>
            <a:endParaRPr kumimoji="1" lang="ja-JP" altLang="en-US"/>
          </a:p>
        </p:txBody>
      </p:sp>
      <p:sp>
        <p:nvSpPr>
          <p:cNvPr id="5" name="スライド番号プレースホルダー 4"/>
          <p:cNvSpPr>
            <a:spLocks noGrp="1"/>
          </p:cNvSpPr>
          <p:nvPr>
            <p:ph type="sldNum" sz="quarter" idx="5"/>
          </p:nvPr>
        </p:nvSpPr>
        <p:spPr/>
        <p:txBody>
          <a:bodyPr/>
          <a:lstStyle/>
          <a:p>
            <a:fld id="{C0644275-5C74-4E59-8F01-9B0DD8D2F6FE}" type="slidenum">
              <a:rPr kumimoji="1" lang="ja-JP" altLang="en-US" smtClean="0"/>
              <a:pPr/>
              <a:t>9</a:t>
            </a:fld>
            <a:endParaRPr kumimoji="1" lang="ja-JP" altLang="en-US"/>
          </a:p>
        </p:txBody>
      </p:sp>
    </p:spTree>
    <p:extLst>
      <p:ext uri="{BB962C8B-B14F-4D97-AF65-F5344CB8AC3E}">
        <p14:creationId xmlns:p14="http://schemas.microsoft.com/office/powerpoint/2010/main" val="39218116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Master" Target="../slideMasters/slideMaster2.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Master" Target="../slideMasters/slideMaster3.xml"/><Relationship Id="rId5" Type="http://schemas.openxmlformats.org/officeDocument/2006/relationships/image" Target="../media/image3.png"/><Relationship Id="rId4" Type="http://schemas.openxmlformats.org/officeDocument/2006/relationships/image" Target="../media/image1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g"/><Relationship Id="rId1" Type="http://schemas.openxmlformats.org/officeDocument/2006/relationships/slideMaster" Target="../slideMasters/slideMaster3.xml"/><Relationship Id="rId5" Type="http://schemas.openxmlformats.org/officeDocument/2006/relationships/image" Target="../media/image3.png"/><Relationship Id="rId4" Type="http://schemas.openxmlformats.org/officeDocument/2006/relationships/image" Target="../media/image1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Master" Target="../slideMasters/slideMaster4.xml"/><Relationship Id="rId5" Type="http://schemas.openxmlformats.org/officeDocument/2006/relationships/image" Target="../media/image3.png"/><Relationship Id="rId4"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jpg"/><Relationship Id="rId1" Type="http://schemas.openxmlformats.org/officeDocument/2006/relationships/slideMaster" Target="../slideMasters/slideMaster4.xml"/><Relationship Id="rId5" Type="http://schemas.openxmlformats.org/officeDocument/2006/relationships/image" Target="../media/image3.png"/><Relationship Id="rId4" Type="http://schemas.openxmlformats.org/officeDocument/2006/relationships/image" Target="../media/image19.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jpg"/><Relationship Id="rId1" Type="http://schemas.openxmlformats.org/officeDocument/2006/relationships/slideMaster" Target="../slideMasters/slideMaster5.xml"/><Relationship Id="rId5" Type="http://schemas.openxmlformats.org/officeDocument/2006/relationships/image" Target="../media/image3.png"/><Relationship Id="rId4" Type="http://schemas.openxmlformats.org/officeDocument/2006/relationships/image" Target="../media/image25.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6.jpg"/><Relationship Id="rId1" Type="http://schemas.openxmlformats.org/officeDocument/2006/relationships/slideMaster" Target="../slideMasters/slideMaster5.xml"/><Relationship Id="rId4"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7.jpg"/><Relationship Id="rId1" Type="http://schemas.openxmlformats.org/officeDocument/2006/relationships/slideMaster" Target="../slideMasters/slideMaster5.xml"/><Relationship Id="rId5" Type="http://schemas.openxmlformats.org/officeDocument/2006/relationships/image" Target="../media/image3.png"/><Relationship Id="rId4" Type="http://schemas.openxmlformats.org/officeDocument/2006/relationships/image" Target="../media/image25.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1.png"/><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2.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95692AF0-2E90-4E8E-8159-82825E6818D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602027" y="0"/>
            <a:ext cx="2541278" cy="5143499"/>
          </a:xfrm>
          <a:prstGeom prst="rect">
            <a:avLst/>
          </a:prstGeom>
        </p:spPr>
      </p:pic>
      <p:sp>
        <p:nvSpPr>
          <p:cNvPr id="2" name="Title 1"/>
          <p:cNvSpPr>
            <a:spLocks noGrp="1"/>
          </p:cNvSpPr>
          <p:nvPr>
            <p:ph type="ctrTitle" hasCustomPrompt="1"/>
          </p:nvPr>
        </p:nvSpPr>
        <p:spPr>
          <a:xfrm>
            <a:off x="233999" y="1116000"/>
            <a:ext cx="540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3067200"/>
            <a:ext cx="4748400" cy="1260000"/>
          </a:xfrm>
        </p:spPr>
        <p:txBody>
          <a:bodyPr anchor="t" anchorCtr="0">
            <a:noAutofit/>
          </a:bodyPr>
          <a:lstStyle>
            <a:lvl1pPr marL="0" indent="0" algn="l">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kumimoji="1" lang="en-US" altLang="ja-JP"/>
              <a:t>Fujitsu Limited. 2022</a:t>
            </a:r>
            <a:endParaRPr kumimoji="1" lang="ja-JP" altLang="en-US"/>
          </a:p>
        </p:txBody>
      </p:sp>
      <p:sp>
        <p:nvSpPr>
          <p:cNvPr id="17" name="Slide Number Placeholder 5">
            <a:extLst>
              <a:ext uri="{FF2B5EF4-FFF2-40B4-BE49-F238E27FC236}">
                <a16:creationId xmlns:a16="http://schemas.microsoft.com/office/drawing/2014/main" id="{56E86481-61F8-4C42-8460-E5C7072F0449}"/>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288C24AB-C571-4162-A598-D428E9099DA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9" name="Picture 28">
            <a:extLst>
              <a:ext uri="{FF2B5EF4-FFF2-40B4-BE49-F238E27FC236}">
                <a16:creationId xmlns:a16="http://schemas.microsoft.com/office/drawing/2014/main" id="{BB97FB78-2B84-4EC8-85D8-DC0D58996FF3}"/>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310377" y="816607"/>
            <a:ext cx="4543221" cy="3510284"/>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75C62D1B-0184-43C2-AF18-D86BFB15BB06}"/>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3781008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2304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a:xfrm>
            <a:off x="46296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19096638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862839899"/>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23CC6D9-6EFF-494A-BF84-DA0874602A2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377789" y="0"/>
            <a:ext cx="3766211" cy="5143499"/>
          </a:xfrm>
          <a:prstGeom prst="rect">
            <a:avLst/>
          </a:prstGeom>
        </p:spPr>
      </p:pic>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5" name="Slide Number Placeholder 5">
            <a:extLst>
              <a:ext uri="{FF2B5EF4-FFF2-40B4-BE49-F238E27FC236}">
                <a16:creationId xmlns:a16="http://schemas.microsoft.com/office/drawing/2014/main" id="{68C48CA2-E9BB-4DBD-914E-E14EDEF3BEB9}"/>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6" name="Picture 56" descr="Fujitsu">
            <a:extLst>
              <a:ext uri="{FF2B5EF4-FFF2-40B4-BE49-F238E27FC236}">
                <a16:creationId xmlns:a16="http://schemas.microsoft.com/office/drawing/2014/main" id="{19B60C56-1286-4F63-9EEC-36A128640C4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8" name="Picture 6">
            <a:extLst>
              <a:ext uri="{FF2B5EF4-FFF2-40B4-BE49-F238E27FC236}">
                <a16:creationId xmlns:a16="http://schemas.microsoft.com/office/drawing/2014/main" id="{3C4F5463-4F92-46D5-932F-97908BC5AD39}"/>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123792" y="816607"/>
            <a:ext cx="4543221" cy="3510284"/>
          </a:xfrm>
          <a:prstGeom prst="rect">
            <a:avLst/>
          </a:prstGeom>
        </p:spPr>
      </p:pic>
      <p:pic>
        <p:nvPicPr>
          <p:cNvPr id="7" name="Picture 23" descr="A picture containing icon&#10;&#10;Description automatically generated">
            <a:extLst>
              <a:ext uri="{FF2B5EF4-FFF2-40B4-BE49-F238E27FC236}">
                <a16:creationId xmlns:a16="http://schemas.microsoft.com/office/drawing/2014/main" id="{9F00A419-6A05-45CE-8BD8-E2B605B78EAE}"/>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2562629755"/>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F46A06C-9A3F-471C-999E-CB75C4DB07A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603386" y="673"/>
            <a:ext cx="2540614" cy="5142153"/>
          </a:xfrm>
          <a:prstGeom prst="rect">
            <a:avLst/>
          </a:prstGeom>
        </p:spPr>
      </p:pic>
      <p:sp>
        <p:nvSpPr>
          <p:cNvPr id="2" name="Title 1"/>
          <p:cNvSpPr>
            <a:spLocks noGrp="1"/>
          </p:cNvSpPr>
          <p:nvPr>
            <p:ph type="ctrTitle" hasCustomPrompt="1"/>
          </p:nvPr>
        </p:nvSpPr>
        <p:spPr>
          <a:xfrm>
            <a:off x="233999" y="1116000"/>
            <a:ext cx="540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3067200"/>
            <a:ext cx="4748400" cy="1260000"/>
          </a:xfrm>
        </p:spPr>
        <p:txBody>
          <a:bodyPr anchor="t" anchorCtr="0">
            <a:noAutofit/>
          </a:bodyPr>
          <a:lstStyle>
            <a:lvl1pPr marL="0" indent="0" algn="l">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7" name="Slide Number Placeholder 5">
            <a:extLst>
              <a:ext uri="{FF2B5EF4-FFF2-40B4-BE49-F238E27FC236}">
                <a16:creationId xmlns:a16="http://schemas.microsoft.com/office/drawing/2014/main" id="{F2A2B3EE-7C59-4DF5-A28E-640979443623}"/>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29DDC893-3971-42A8-9ED2-0EADDB6AFEE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9" name="Picture 28">
            <a:extLst>
              <a:ext uri="{FF2B5EF4-FFF2-40B4-BE49-F238E27FC236}">
                <a16:creationId xmlns:a16="http://schemas.microsoft.com/office/drawing/2014/main" id="{3E857FA4-FCDF-4D3A-913E-96937E78B57C}"/>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310377" y="816608"/>
            <a:ext cx="4543220" cy="3510283"/>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8B2BCC5B-F069-4ED1-A700-090A5F1D93DD}"/>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129641871"/>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23" name="図 16">
            <a:extLst>
              <a:ext uri="{FF2B5EF4-FFF2-40B4-BE49-F238E27FC236}">
                <a16:creationId xmlns:a16="http://schemas.microsoft.com/office/drawing/2014/main" id="{4E6397AD-310C-48CA-885C-F7B1DFD0956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9144000" cy="5145024"/>
          </a:xfrm>
          <a:prstGeom prst="rect">
            <a:avLst/>
          </a:prstGeom>
        </p:spPr>
      </p:pic>
      <p:sp>
        <p:nvSpPr>
          <p:cNvPr id="2" name="Title 1"/>
          <p:cNvSpPr>
            <a:spLocks noGrp="1"/>
          </p:cNvSpPr>
          <p:nvPr>
            <p:ph type="ctrTitle" hasCustomPrompt="1"/>
          </p:nvPr>
        </p:nvSpPr>
        <p:spPr>
          <a:xfrm>
            <a:off x="234000" y="1116000"/>
            <a:ext cx="8280000" cy="1440000"/>
          </a:xfrm>
        </p:spPr>
        <p:txBody>
          <a:bodyPr anchor="b">
            <a:noAutofit/>
          </a:bodyPr>
          <a:lstStyle>
            <a:lvl1pPr algn="l">
              <a:defRPr sz="3200">
                <a:solidFill>
                  <a:schemeClr val="bg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2710800"/>
            <a:ext cx="8280000" cy="1447200"/>
          </a:xfrm>
        </p:spPr>
        <p:txBody>
          <a:bodyPr>
            <a:noAutofit/>
          </a:bodyPr>
          <a:lstStyle>
            <a:lvl1pPr marL="0" indent="0" algn="l">
              <a:buNone/>
              <a:defRPr sz="20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5F4F3A2A-67CD-4FB4-A584-EB2029E861B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9" name="Picture 23" descr="A picture containing icon&#10;&#10;Description automatically generated">
            <a:extLst>
              <a:ext uri="{FF2B5EF4-FFF2-40B4-BE49-F238E27FC236}">
                <a16:creationId xmlns:a16="http://schemas.microsoft.com/office/drawing/2014/main" id="{3753FEFB-0305-4C84-935D-76F90EFD3C24}"/>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640529830"/>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181978753"/>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2304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a:xfrm>
            <a:off x="46296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506997288"/>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334677693"/>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BC69335-2DC7-4BE9-B3C4-6BB3F4B5BB5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377789" y="0"/>
            <a:ext cx="3766211" cy="5143499"/>
          </a:xfrm>
          <a:prstGeom prst="rect">
            <a:avLst/>
          </a:prstGeom>
        </p:spPr>
      </p:pic>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5" name="Slide Number Placeholder 5">
            <a:extLst>
              <a:ext uri="{FF2B5EF4-FFF2-40B4-BE49-F238E27FC236}">
                <a16:creationId xmlns:a16="http://schemas.microsoft.com/office/drawing/2014/main" id="{7D8338C9-50E0-476B-A1C1-2CD93525E330}"/>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6" name="Picture 56" descr="Fujitsu">
            <a:extLst>
              <a:ext uri="{FF2B5EF4-FFF2-40B4-BE49-F238E27FC236}">
                <a16:creationId xmlns:a16="http://schemas.microsoft.com/office/drawing/2014/main" id="{9EF27093-A849-437A-9361-64716AE462E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7" name="Picture 6">
            <a:extLst>
              <a:ext uri="{FF2B5EF4-FFF2-40B4-BE49-F238E27FC236}">
                <a16:creationId xmlns:a16="http://schemas.microsoft.com/office/drawing/2014/main" id="{DDB5B8BE-19D7-4E92-8193-1EEAE32BB00E}"/>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123792" y="816608"/>
            <a:ext cx="4543220" cy="3510283"/>
          </a:xfrm>
          <a:prstGeom prst="rect">
            <a:avLst/>
          </a:prstGeom>
        </p:spPr>
      </p:pic>
      <p:pic>
        <p:nvPicPr>
          <p:cNvPr id="7" name="Picture 23" descr="A picture containing icon&#10;&#10;Description automatically generated">
            <a:extLst>
              <a:ext uri="{FF2B5EF4-FFF2-40B4-BE49-F238E27FC236}">
                <a16:creationId xmlns:a16="http://schemas.microsoft.com/office/drawing/2014/main" id="{FFAD7CF4-8971-481D-B462-B9FB7396BE41}"/>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735700369"/>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9D25779-D7C4-4143-A45C-C33C6C23A7F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600977" y="0"/>
            <a:ext cx="2541279" cy="5143500"/>
          </a:xfrm>
          <a:prstGeom prst="rect">
            <a:avLst/>
          </a:prstGeom>
        </p:spPr>
      </p:pic>
      <p:sp>
        <p:nvSpPr>
          <p:cNvPr id="2" name="Title 1"/>
          <p:cNvSpPr>
            <a:spLocks noGrp="1"/>
          </p:cNvSpPr>
          <p:nvPr>
            <p:ph type="ctrTitle" hasCustomPrompt="1"/>
          </p:nvPr>
        </p:nvSpPr>
        <p:spPr>
          <a:xfrm>
            <a:off x="233999" y="1116000"/>
            <a:ext cx="540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3067200"/>
            <a:ext cx="4748400" cy="1260000"/>
          </a:xfrm>
        </p:spPr>
        <p:txBody>
          <a:bodyPr anchor="t" anchorCtr="0">
            <a:noAutofit/>
          </a:bodyPr>
          <a:lstStyle>
            <a:lvl1pPr marL="0" indent="0" algn="l">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7" name="Slide Number Placeholder 5">
            <a:extLst>
              <a:ext uri="{FF2B5EF4-FFF2-40B4-BE49-F238E27FC236}">
                <a16:creationId xmlns:a16="http://schemas.microsoft.com/office/drawing/2014/main" id="{9CEB1D94-ADFB-4280-B2F5-5620C7410479}"/>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FF210DAF-58ED-45C8-BFCA-219D6DD5F37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9" name="Picture 28">
            <a:extLst>
              <a:ext uri="{FF2B5EF4-FFF2-40B4-BE49-F238E27FC236}">
                <a16:creationId xmlns:a16="http://schemas.microsoft.com/office/drawing/2014/main" id="{35197805-CD3F-4477-AD03-41B0E801DC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310377" y="816608"/>
            <a:ext cx="4543220" cy="3510283"/>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0DED4972-5584-4145-8549-BCA63EE6B55F}"/>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244863560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8" name="図 14">
            <a:extLst>
              <a:ext uri="{FF2B5EF4-FFF2-40B4-BE49-F238E27FC236}">
                <a16:creationId xmlns:a16="http://schemas.microsoft.com/office/drawing/2014/main" id="{D112A58B-6135-49FE-9C7D-1017A0D39AC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gray">
          <a:xfrm>
            <a:off x="0" y="0"/>
            <a:ext cx="9144982" cy="5145576"/>
          </a:xfrm>
          <a:prstGeom prst="rect">
            <a:avLst/>
          </a:prstGeom>
        </p:spPr>
      </p:pic>
      <p:sp>
        <p:nvSpPr>
          <p:cNvPr id="2" name="Title 1"/>
          <p:cNvSpPr>
            <a:spLocks noGrp="1"/>
          </p:cNvSpPr>
          <p:nvPr>
            <p:ph type="ctrTitle" hasCustomPrompt="1"/>
          </p:nvPr>
        </p:nvSpPr>
        <p:spPr bwMode="gray">
          <a:xfrm>
            <a:off x="234000" y="1116000"/>
            <a:ext cx="8280000" cy="1440000"/>
          </a:xfrm>
        </p:spPr>
        <p:txBody>
          <a:bodyPr anchor="b">
            <a:noAutofit/>
          </a:bodyPr>
          <a:lstStyle>
            <a:lvl1pPr algn="l">
              <a:defRPr sz="3200">
                <a:solidFill>
                  <a:schemeClr val="bg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bwMode="gray">
          <a:xfrm>
            <a:off x="234000" y="2710800"/>
            <a:ext cx="8280000" cy="1447200"/>
          </a:xfrm>
        </p:spPr>
        <p:txBody>
          <a:bodyPr>
            <a:noAutofit/>
          </a:bodyPr>
          <a:lstStyle>
            <a:lvl1pPr marL="0" indent="0" algn="l">
              <a:buNone/>
              <a:defRPr sz="20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bwMode="gray"/>
        <p:txBody>
          <a:bodyPr/>
          <a:lstStyle>
            <a:lvl1pPr>
              <a:defRPr>
                <a:solidFill>
                  <a:schemeClr val="bg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bwMode="gray">
          <a:xfrm>
            <a:off x="4302000" y="4878000"/>
            <a:ext cx="540000" cy="122400"/>
          </a:xfrm>
          <a:prstGeom prst="rect">
            <a:avLst/>
          </a:prstGeom>
        </p:spPr>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pic>
        <p:nvPicPr>
          <p:cNvPr id="19" name="Picture 56" descr="Fujitsu">
            <a:extLst>
              <a:ext uri="{FF2B5EF4-FFF2-40B4-BE49-F238E27FC236}">
                <a16:creationId xmlns:a16="http://schemas.microsoft.com/office/drawing/2014/main" id="{296967A9-30A5-48C2-B859-CEC6385A1F8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7864250" y="4761"/>
            <a:ext cx="1126108" cy="685800"/>
          </a:xfrm>
          <a:prstGeom prst="rect">
            <a:avLst/>
          </a:prstGeom>
        </p:spPr>
      </p:pic>
      <p:pic>
        <p:nvPicPr>
          <p:cNvPr id="9" name="Picture 23" descr="A picture containing icon&#10;&#10;Description automatically generated">
            <a:extLst>
              <a:ext uri="{FF2B5EF4-FFF2-40B4-BE49-F238E27FC236}">
                <a16:creationId xmlns:a16="http://schemas.microsoft.com/office/drawing/2014/main" id="{F75B6E70-1F42-4546-9D6E-5D5BA926A342}"/>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206351164"/>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9" name="図 16">
            <a:extLst>
              <a:ext uri="{FF2B5EF4-FFF2-40B4-BE49-F238E27FC236}">
                <a16:creationId xmlns:a16="http://schemas.microsoft.com/office/drawing/2014/main" id="{B6BEA493-F0D5-40FB-A9DB-1AAB035EDFD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9144000" cy="5145024"/>
          </a:xfrm>
          <a:prstGeom prst="rect">
            <a:avLst/>
          </a:prstGeom>
        </p:spPr>
      </p:pic>
      <p:sp>
        <p:nvSpPr>
          <p:cNvPr id="2" name="Title 1"/>
          <p:cNvSpPr>
            <a:spLocks noGrp="1"/>
          </p:cNvSpPr>
          <p:nvPr>
            <p:ph type="ctrTitle" hasCustomPrompt="1"/>
          </p:nvPr>
        </p:nvSpPr>
        <p:spPr>
          <a:xfrm>
            <a:off x="234000" y="1116000"/>
            <a:ext cx="8280000" cy="1440000"/>
          </a:xfrm>
        </p:spPr>
        <p:txBody>
          <a:bodyPr anchor="b">
            <a:noAutofit/>
          </a:bodyPr>
          <a:lstStyle>
            <a:lvl1pPr algn="l">
              <a:defRPr sz="3200">
                <a:solidFill>
                  <a:schemeClr val="bg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2710800"/>
            <a:ext cx="8280000" cy="1447200"/>
          </a:xfrm>
        </p:spPr>
        <p:txBody>
          <a:bodyPr>
            <a:noAutofit/>
          </a:bodyPr>
          <a:lstStyle>
            <a:lvl1pPr marL="0" indent="0" algn="l">
              <a:buNone/>
              <a:defRPr sz="20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pic>
        <p:nvPicPr>
          <p:cNvPr id="23" name="Picture 56" descr="Fujitsu">
            <a:extLst>
              <a:ext uri="{FF2B5EF4-FFF2-40B4-BE49-F238E27FC236}">
                <a16:creationId xmlns:a16="http://schemas.microsoft.com/office/drawing/2014/main" id="{66189DD1-C42C-4DA0-B3B6-F020A1EEF96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9" name="Picture 23" descr="A picture containing icon&#10;&#10;Description automatically generated">
            <a:extLst>
              <a:ext uri="{FF2B5EF4-FFF2-40B4-BE49-F238E27FC236}">
                <a16:creationId xmlns:a16="http://schemas.microsoft.com/office/drawing/2014/main" id="{5F807242-279B-4377-A477-F7B49C4B40AF}"/>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302701309"/>
      </p:ext>
    </p:extLst>
  </p:cSld>
  <p:clrMapOvr>
    <a:masterClrMapping/>
  </p:clrMapOvr>
  <p:hf hdr="0"/>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079544677"/>
      </p:ext>
    </p:extLst>
  </p:cSld>
  <p:clrMapOvr>
    <a:masterClrMapping/>
  </p:clrMapOvr>
  <p:hf hdr="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2304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a:xfrm>
            <a:off x="46296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137674412"/>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549929558"/>
      </p:ext>
    </p:extLst>
  </p:cSld>
  <p:clrMapOvr>
    <a:masterClrMapping/>
  </p:clrMapOvr>
  <p:hf hdr="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0F7A85D-E715-40B8-B6D0-2647D95A1EF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377789" y="0"/>
            <a:ext cx="3766211" cy="5143499"/>
          </a:xfrm>
          <a:prstGeom prst="rect">
            <a:avLst/>
          </a:prstGeom>
        </p:spPr>
      </p:pic>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5" name="Slide Number Placeholder 5">
            <a:extLst>
              <a:ext uri="{FF2B5EF4-FFF2-40B4-BE49-F238E27FC236}">
                <a16:creationId xmlns:a16="http://schemas.microsoft.com/office/drawing/2014/main" id="{5B00353B-7D46-40D9-8913-630C98CFC9BB}"/>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6" name="Picture 56" descr="Fujitsu">
            <a:extLst>
              <a:ext uri="{FF2B5EF4-FFF2-40B4-BE49-F238E27FC236}">
                <a16:creationId xmlns:a16="http://schemas.microsoft.com/office/drawing/2014/main" id="{9FEFD5D6-714F-4118-AF52-E2417F34A7D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7" name="Picture 6">
            <a:extLst>
              <a:ext uri="{FF2B5EF4-FFF2-40B4-BE49-F238E27FC236}">
                <a16:creationId xmlns:a16="http://schemas.microsoft.com/office/drawing/2014/main" id="{A54813E5-185C-472F-9F62-43989AC6851C}"/>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123792" y="816608"/>
            <a:ext cx="4543220" cy="3510283"/>
          </a:xfrm>
          <a:prstGeom prst="rect">
            <a:avLst/>
          </a:prstGeom>
        </p:spPr>
      </p:pic>
      <p:pic>
        <p:nvPicPr>
          <p:cNvPr id="7" name="Picture 23" descr="A picture containing icon&#10;&#10;Description automatically generated">
            <a:extLst>
              <a:ext uri="{FF2B5EF4-FFF2-40B4-BE49-F238E27FC236}">
                <a16:creationId xmlns:a16="http://schemas.microsoft.com/office/drawing/2014/main" id="{91D060E1-1300-465B-8503-5C66F182C871}"/>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3929536990"/>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6B15DF13-15E3-44BC-9435-C62B6B6302EB}"/>
              </a:ext>
              <a:ext uri="{C183D7F6-B498-43B3-948B-1728B52AA6E4}">
                <adec:decorative xmlns:adec="http://schemas.microsoft.com/office/drawing/2017/decorative" val="1"/>
              </a:ext>
            </a:extLst>
          </p:cNvPr>
          <p:cNvPicPr>
            <a:picLocks/>
          </p:cNvPicPr>
          <p:nvPr userDrawn="1"/>
        </p:nvPicPr>
        <p:blipFill>
          <a:blip r:embed="rId2">
            <a:extLst>
              <a:ext uri="{28A0092B-C50C-407E-A947-70E740481C1C}">
                <a14:useLocalDpi xmlns:a14="http://schemas.microsoft.com/office/drawing/2010/main" val="0"/>
              </a:ext>
            </a:extLst>
          </a:blip>
          <a:srcRect/>
          <a:stretch/>
        </p:blipFill>
        <p:spPr>
          <a:xfrm>
            <a:off x="6602817" y="0"/>
            <a:ext cx="2540765" cy="5142461"/>
          </a:xfrm>
          <a:prstGeom prst="rect">
            <a:avLst/>
          </a:prstGeom>
        </p:spPr>
      </p:pic>
      <p:sp>
        <p:nvSpPr>
          <p:cNvPr id="2" name="Title 1"/>
          <p:cNvSpPr>
            <a:spLocks noGrp="1"/>
          </p:cNvSpPr>
          <p:nvPr>
            <p:ph type="ctrTitle" hasCustomPrompt="1"/>
          </p:nvPr>
        </p:nvSpPr>
        <p:spPr>
          <a:xfrm>
            <a:off x="233999" y="1116000"/>
            <a:ext cx="540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3067200"/>
            <a:ext cx="4748400" cy="1260000"/>
          </a:xfrm>
        </p:spPr>
        <p:txBody>
          <a:bodyPr anchor="t" anchorCtr="0">
            <a:noAutofit/>
          </a:bodyPr>
          <a:lstStyle>
            <a:lvl1pPr marL="0" indent="0" algn="l">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0" name="Slide Number Placeholder 5">
            <a:extLst>
              <a:ext uri="{FF2B5EF4-FFF2-40B4-BE49-F238E27FC236}">
                <a16:creationId xmlns:a16="http://schemas.microsoft.com/office/drawing/2014/main" id="{06F1173B-33CF-40AA-BDF4-1C72C41D9550}"/>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1" name="Picture 65" descr="Fujitsu">
            <a:extLst>
              <a:ext uri="{FF2B5EF4-FFF2-40B4-BE49-F238E27FC236}">
                <a16:creationId xmlns:a16="http://schemas.microsoft.com/office/drawing/2014/main" id="{914FAD3E-65C3-4429-9EEB-51BDFE2C96C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pic>
        <p:nvPicPr>
          <p:cNvPr id="12" name="Picture 28">
            <a:extLst>
              <a:ext uri="{FF2B5EF4-FFF2-40B4-BE49-F238E27FC236}">
                <a16:creationId xmlns:a16="http://schemas.microsoft.com/office/drawing/2014/main" id="{279EC251-E357-4A5C-B714-8B2D4C1FEE2C}"/>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310377" y="816608"/>
            <a:ext cx="4543220" cy="3510283"/>
          </a:xfrm>
          <a:prstGeom prst="rect">
            <a:avLst/>
          </a:prstGeom>
        </p:spPr>
      </p:pic>
      <p:pic>
        <p:nvPicPr>
          <p:cNvPr id="13" name="Picture 23" descr="A picture containing icon&#10;&#10;Description automatically generated">
            <a:extLst>
              <a:ext uri="{FF2B5EF4-FFF2-40B4-BE49-F238E27FC236}">
                <a16:creationId xmlns:a16="http://schemas.microsoft.com/office/drawing/2014/main" id="{127286DE-6153-4B4C-8D18-2065101D75DE}"/>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515007601"/>
      </p:ext>
    </p:extLst>
  </p:cSld>
  <p:clrMapOvr>
    <a:masterClrMapping/>
  </p:clrMapOvr>
  <p:hf hdr="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F3D10E5C-AE94-4D4A-B902-CDFDDFDE191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9144000" cy="5145024"/>
          </a:xfrm>
          <a:prstGeom prst="rect">
            <a:avLst/>
          </a:prstGeom>
        </p:spPr>
      </p:pic>
      <p:sp>
        <p:nvSpPr>
          <p:cNvPr id="2" name="Title 1"/>
          <p:cNvSpPr>
            <a:spLocks noGrp="1"/>
          </p:cNvSpPr>
          <p:nvPr>
            <p:ph type="ctrTitle" hasCustomPrompt="1"/>
          </p:nvPr>
        </p:nvSpPr>
        <p:spPr>
          <a:xfrm>
            <a:off x="234000" y="1116000"/>
            <a:ext cx="828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2710800"/>
            <a:ext cx="8280000" cy="1447200"/>
          </a:xfrm>
        </p:spPr>
        <p:txBody>
          <a:bodyPr>
            <a:noAutofit/>
          </a:bodyPr>
          <a:lstStyle>
            <a:lvl1pPr marL="0" indent="0" algn="l">
              <a:buNone/>
              <a:defRPr sz="20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lvl1pPr>
              <a:defRPr>
                <a:solidFill>
                  <a:schemeClr val="tx1"/>
                </a:solidFill>
              </a:defRPr>
            </a:lvl1pPr>
          </a:lstStyle>
          <a:p>
            <a:fld id="{4D029D89-7B63-4C94-AD4D-2E4D6BB83637}" type="slidenum">
              <a:rPr kumimoji="1" lang="ja-JP" altLang="en-US" smtClean="0"/>
              <a:pPr/>
              <a:t>‹#›</a:t>
            </a:fld>
            <a:endParaRPr kumimoji="1" lang="ja-JP" altLang="en-US"/>
          </a:p>
        </p:txBody>
      </p:sp>
      <p:pic>
        <p:nvPicPr>
          <p:cNvPr id="12" name="Picture 65" descr="Fujitsu">
            <a:extLst>
              <a:ext uri="{FF2B5EF4-FFF2-40B4-BE49-F238E27FC236}">
                <a16:creationId xmlns:a16="http://schemas.microsoft.com/office/drawing/2014/main" id="{139DA00E-C566-49A6-824C-F9196B423393}"/>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pic>
        <p:nvPicPr>
          <p:cNvPr id="11" name="Picture 23" descr="A picture containing icon&#10;&#10;Description automatically generated">
            <a:extLst>
              <a:ext uri="{FF2B5EF4-FFF2-40B4-BE49-F238E27FC236}">
                <a16:creationId xmlns:a16="http://schemas.microsoft.com/office/drawing/2014/main" id="{D31EFD09-6BA7-4F9C-9F5D-3F31B9469145}"/>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795224052"/>
      </p:ext>
    </p:extLst>
  </p:cSld>
  <p:clrMapOvr>
    <a:masterClrMapping/>
  </p:clrMapOvr>
  <p:hf hdr="0"/>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4053110032"/>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2304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a:xfrm>
            <a:off x="46296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645143445"/>
      </p:ext>
    </p:extLst>
  </p:cSld>
  <p:clrMapOvr>
    <a:masterClrMapping/>
  </p:clrMapOvr>
  <p:hf hdr="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80192714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755580214"/>
      </p:ext>
    </p:extLst>
  </p:cSld>
  <p:clrMapOvr>
    <a:masterClrMapping/>
  </p:clrMapOvr>
  <p:hf hdr="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BB94F7AB-9F65-4FBC-A95B-A62BCB07D80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377788" y="0"/>
            <a:ext cx="3766212" cy="5143500"/>
          </a:xfrm>
          <a:prstGeom prst="rect">
            <a:avLst/>
          </a:prstGeom>
        </p:spPr>
      </p:pic>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7" name="Slide Number Placeholder 5">
            <a:extLst>
              <a:ext uri="{FF2B5EF4-FFF2-40B4-BE49-F238E27FC236}">
                <a16:creationId xmlns:a16="http://schemas.microsoft.com/office/drawing/2014/main" id="{6ED9A9D2-7E72-4C9E-8039-CAFE206D0F85}"/>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9" name="Picture 65" descr="Fujitsu">
            <a:extLst>
              <a:ext uri="{FF2B5EF4-FFF2-40B4-BE49-F238E27FC236}">
                <a16:creationId xmlns:a16="http://schemas.microsoft.com/office/drawing/2014/main" id="{C3C7D280-0F47-45F8-90FC-BA1E128D5B0C}"/>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7864250" y="4761"/>
            <a:ext cx="1126108" cy="685799"/>
          </a:xfrm>
          <a:prstGeom prst="rect">
            <a:avLst/>
          </a:prstGeom>
        </p:spPr>
      </p:pic>
      <p:pic>
        <p:nvPicPr>
          <p:cNvPr id="11" name="Picture 6">
            <a:extLst>
              <a:ext uri="{FF2B5EF4-FFF2-40B4-BE49-F238E27FC236}">
                <a16:creationId xmlns:a16="http://schemas.microsoft.com/office/drawing/2014/main" id="{23ACB0BA-3128-44DE-A263-07F8AA861337}"/>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123792" y="816608"/>
            <a:ext cx="4543220" cy="3510283"/>
          </a:xfrm>
          <a:prstGeom prst="rect">
            <a:avLst/>
          </a:prstGeom>
        </p:spPr>
      </p:pic>
      <p:pic>
        <p:nvPicPr>
          <p:cNvPr id="8" name="Picture 23" descr="A picture containing icon&#10;&#10;Description automatically generated">
            <a:extLst>
              <a:ext uri="{FF2B5EF4-FFF2-40B4-BE49-F238E27FC236}">
                <a16:creationId xmlns:a16="http://schemas.microsoft.com/office/drawing/2014/main" id="{777881BF-6FAC-4DFD-9F56-886DA404F1BB}"/>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447526014"/>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7B876746-F6FD-482F-B53E-7A67EE823B2F}"/>
              </a:ext>
              <a:ext uri="{C183D7F6-B498-43B3-948B-1728B52AA6E4}">
                <adec:decorative xmlns:adec="http://schemas.microsoft.com/office/drawing/2017/decorative" val="1"/>
              </a:ext>
            </a:extLst>
          </p:cNvPr>
          <p:cNvPicPr>
            <a:picLocks/>
          </p:cNvPicPr>
          <p:nvPr userDrawn="1"/>
        </p:nvPicPr>
        <p:blipFill>
          <a:blip r:embed="rId2">
            <a:extLst>
              <a:ext uri="{28A0092B-C50C-407E-A947-70E740481C1C}">
                <a14:useLocalDpi xmlns:a14="http://schemas.microsoft.com/office/drawing/2010/main"/>
              </a:ext>
            </a:extLst>
          </a:blip>
          <a:srcRect/>
          <a:stretch/>
        </p:blipFill>
        <p:spPr bwMode="gray">
          <a:xfrm>
            <a:off x="6601334" y="0"/>
            <a:ext cx="2542667" cy="5143500"/>
          </a:xfrm>
          <a:prstGeom prst="rect">
            <a:avLst/>
          </a:prstGeom>
        </p:spPr>
      </p:pic>
      <p:sp>
        <p:nvSpPr>
          <p:cNvPr id="2" name="Title 1"/>
          <p:cNvSpPr>
            <a:spLocks noGrp="1"/>
          </p:cNvSpPr>
          <p:nvPr>
            <p:ph type="ctrTitle" hasCustomPrompt="1"/>
          </p:nvPr>
        </p:nvSpPr>
        <p:spPr bwMode="gray">
          <a:xfrm>
            <a:off x="233999" y="1116000"/>
            <a:ext cx="5400000" cy="1440000"/>
          </a:xfrm>
        </p:spPr>
        <p:txBody>
          <a:bodyPr anchor="b">
            <a:noAutofit/>
          </a:bodyPr>
          <a:lstStyle>
            <a:lvl1pPr algn="l">
              <a:defRPr sz="24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bwMode="gray">
          <a:xfrm>
            <a:off x="234000" y="3067200"/>
            <a:ext cx="4748400" cy="945000"/>
          </a:xfrm>
        </p:spPr>
        <p:txBody>
          <a:bodyPr anchor="t" anchorCtr="0">
            <a:noAutofit/>
          </a:bodyPr>
          <a:lstStyle>
            <a:lvl1pPr marL="0" indent="0" algn="l">
              <a:buNone/>
              <a:defRPr sz="1350">
                <a:solidFill>
                  <a:schemeClr val="tx1"/>
                </a:solidFill>
              </a:defRPr>
            </a:lvl1pPr>
            <a:lvl2pPr marL="257169" indent="0" algn="ctr">
              <a:buNone/>
              <a:defRPr sz="1125"/>
            </a:lvl2pPr>
            <a:lvl3pPr marL="514337" indent="0" algn="ctr">
              <a:buNone/>
              <a:defRPr sz="1013"/>
            </a:lvl3pPr>
            <a:lvl4pPr marL="771506" indent="0" algn="ctr">
              <a:buNone/>
              <a:defRPr sz="900"/>
            </a:lvl4pPr>
            <a:lvl5pPr marL="1028675" indent="0" algn="ctr">
              <a:buNone/>
              <a:defRPr sz="900"/>
            </a:lvl5pPr>
            <a:lvl6pPr marL="1285843" indent="0" algn="ctr">
              <a:buNone/>
              <a:defRPr sz="900"/>
            </a:lvl6pPr>
            <a:lvl7pPr marL="1543011" indent="0" algn="ctr">
              <a:buNone/>
              <a:defRPr sz="900"/>
            </a:lvl7pPr>
            <a:lvl8pPr marL="1800180" indent="0" algn="ctr">
              <a:buNone/>
              <a:defRPr sz="900"/>
            </a:lvl8pPr>
            <a:lvl9pPr marL="2057349" indent="0" algn="ctr">
              <a:buNone/>
              <a:defRPr sz="900"/>
            </a:lvl9pPr>
          </a:lstStyle>
          <a:p>
            <a:r>
              <a:rPr lang="ja-JP" altLang="en-US" dirty="0"/>
              <a:t>サブタイトルを入力</a:t>
            </a:r>
            <a:endParaRPr lang="en-US" dirty="0"/>
          </a:p>
        </p:txBody>
      </p:sp>
      <p:sp>
        <p:nvSpPr>
          <p:cNvPr id="5" name="Footer Placeholder 4"/>
          <p:cNvSpPr>
            <a:spLocks noGrp="1"/>
          </p:cNvSpPr>
          <p:nvPr>
            <p:ph type="ftr" sz="quarter" idx="11"/>
          </p:nvPr>
        </p:nvSpPr>
        <p:spPr bwMode="gray"/>
        <p:txBody>
          <a:bodyPr/>
          <a:lstStyle>
            <a:lvl1pPr>
              <a:defRPr>
                <a:solidFill>
                  <a:schemeClr val="bg1"/>
                </a:solidFill>
              </a:defRPr>
            </a:lvl1pPr>
          </a:lstStyle>
          <a:p>
            <a:r>
              <a:rPr kumimoji="1" lang="en-US" altLang="ja-JP"/>
              <a:t>Fujitsu Limited. 2022</a:t>
            </a:r>
            <a:endParaRPr kumimoji="1" lang="ja-JP" altLang="en-US"/>
          </a:p>
        </p:txBody>
      </p:sp>
      <p:grpSp>
        <p:nvGrpSpPr>
          <p:cNvPr id="18" name="Group 22" descr="Fujitsu">
            <a:extLst>
              <a:ext uri="{FF2B5EF4-FFF2-40B4-BE49-F238E27FC236}">
                <a16:creationId xmlns:a16="http://schemas.microsoft.com/office/drawing/2014/main" id="{24944ED8-943F-49DC-B67F-CCAF3F04DF44}"/>
              </a:ext>
            </a:extLst>
          </p:cNvPr>
          <p:cNvGrpSpPr>
            <a:grpSpLocks noChangeAspect="1"/>
          </p:cNvGrpSpPr>
          <p:nvPr userDrawn="1"/>
        </p:nvGrpSpPr>
        <p:grpSpPr bwMode="gray">
          <a:xfrm>
            <a:off x="7940676" y="182106"/>
            <a:ext cx="968769" cy="354130"/>
            <a:chOff x="8012114" y="249161"/>
            <a:chExt cx="892174" cy="434841"/>
          </a:xfrm>
        </p:grpSpPr>
        <p:sp>
          <p:nvSpPr>
            <p:cNvPr id="19" name="Freeform 34">
              <a:extLst>
                <a:ext uri="{FF2B5EF4-FFF2-40B4-BE49-F238E27FC236}">
                  <a16:creationId xmlns:a16="http://schemas.microsoft.com/office/drawing/2014/main" id="{56F87458-D3E9-4B88-BC58-1D8957BB4FB0}"/>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1" name="Freeform 35">
              <a:extLst>
                <a:ext uri="{FF2B5EF4-FFF2-40B4-BE49-F238E27FC236}">
                  <a16:creationId xmlns:a16="http://schemas.microsoft.com/office/drawing/2014/main" id="{07201BB9-7FF5-4AF8-9DB6-6A12C2C12CFF}"/>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2" name="Freeform 36">
              <a:extLst>
                <a:ext uri="{FF2B5EF4-FFF2-40B4-BE49-F238E27FC236}">
                  <a16:creationId xmlns:a16="http://schemas.microsoft.com/office/drawing/2014/main" id="{5EEE6C8A-BE0E-4434-A4CA-55B420FB4BE8}"/>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3" name="Freeform 37">
              <a:extLst>
                <a:ext uri="{FF2B5EF4-FFF2-40B4-BE49-F238E27FC236}">
                  <a16:creationId xmlns:a16="http://schemas.microsoft.com/office/drawing/2014/main" id="{5755A2DF-76AF-46C4-80EC-52CDB3C16F0B}"/>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4" name="Freeform 38">
              <a:extLst>
                <a:ext uri="{FF2B5EF4-FFF2-40B4-BE49-F238E27FC236}">
                  <a16:creationId xmlns:a16="http://schemas.microsoft.com/office/drawing/2014/main" id="{837FD655-2E4B-46E0-B7C3-1939E357EB8C}"/>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5" name="Freeform 39">
              <a:extLst>
                <a:ext uri="{FF2B5EF4-FFF2-40B4-BE49-F238E27FC236}">
                  <a16:creationId xmlns:a16="http://schemas.microsoft.com/office/drawing/2014/main" id="{8B61FCE7-EA5A-4884-8D8C-8D3BB61F4072}"/>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6" name="Freeform 40">
              <a:extLst>
                <a:ext uri="{FF2B5EF4-FFF2-40B4-BE49-F238E27FC236}">
                  <a16:creationId xmlns:a16="http://schemas.microsoft.com/office/drawing/2014/main" id="{08379361-374E-45C8-911E-0AF39A436B00}"/>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7" name="Freeform 41">
              <a:extLst>
                <a:ext uri="{FF2B5EF4-FFF2-40B4-BE49-F238E27FC236}">
                  <a16:creationId xmlns:a16="http://schemas.microsoft.com/office/drawing/2014/main" id="{AA73B1C7-5DE5-40CD-8634-224A4D60390F}"/>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grpSp>
      <p:pic>
        <p:nvPicPr>
          <p:cNvPr id="38" name="図 37">
            <a:extLst>
              <a:ext uri="{FF2B5EF4-FFF2-40B4-BE49-F238E27FC236}">
                <a16:creationId xmlns:a16="http://schemas.microsoft.com/office/drawing/2014/main" id="{2CE6575E-ED38-40FA-ADDD-34549D5A011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gray">
          <a:xfrm>
            <a:off x="5162717" y="1655993"/>
            <a:ext cx="3142798" cy="1831516"/>
          </a:xfrm>
          <a:prstGeom prst="rect">
            <a:avLst/>
          </a:prstGeom>
        </p:spPr>
      </p:pic>
    </p:spTree>
    <p:extLst>
      <p:ext uri="{BB962C8B-B14F-4D97-AF65-F5344CB8AC3E}">
        <p14:creationId xmlns:p14="http://schemas.microsoft.com/office/powerpoint/2010/main" val="1505526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9" name="図 14">
            <a:extLst>
              <a:ext uri="{FF2B5EF4-FFF2-40B4-BE49-F238E27FC236}">
                <a16:creationId xmlns:a16="http://schemas.microsoft.com/office/drawing/2014/main" id="{F6C3376A-0597-4BFE-AE7C-DA1C17D86EF6}"/>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bwMode="gray">
          <a:xfrm>
            <a:off x="1" y="0"/>
            <a:ext cx="9143769" cy="5143500"/>
          </a:xfrm>
          <a:prstGeom prst="rect">
            <a:avLst/>
          </a:prstGeom>
        </p:spPr>
      </p:pic>
      <p:sp>
        <p:nvSpPr>
          <p:cNvPr id="2" name="Title 1"/>
          <p:cNvSpPr>
            <a:spLocks noGrp="1"/>
          </p:cNvSpPr>
          <p:nvPr>
            <p:ph type="ctrTitle" hasCustomPrompt="1"/>
          </p:nvPr>
        </p:nvSpPr>
        <p:spPr bwMode="gray">
          <a:xfrm>
            <a:off x="234000" y="1116000"/>
            <a:ext cx="8280000" cy="1440000"/>
          </a:xfrm>
        </p:spPr>
        <p:txBody>
          <a:bodyPr anchor="b">
            <a:noAutofit/>
          </a:bodyPr>
          <a:lstStyle>
            <a:lvl1pPr algn="l">
              <a:defRPr sz="2400">
                <a:solidFill>
                  <a:schemeClr val="bg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bwMode="gray">
          <a:xfrm>
            <a:off x="234000" y="2710800"/>
            <a:ext cx="8280000" cy="1447200"/>
          </a:xfrm>
        </p:spPr>
        <p:txBody>
          <a:bodyPr>
            <a:noAutofit/>
          </a:bodyPr>
          <a:lstStyle>
            <a:lvl1pPr marL="0" indent="0" algn="l">
              <a:buNone/>
              <a:defRPr sz="1500">
                <a:solidFill>
                  <a:schemeClr val="bg1"/>
                </a:solidFill>
              </a:defRPr>
            </a:lvl1pPr>
            <a:lvl2pPr marL="257169" indent="0" algn="ctr">
              <a:buNone/>
              <a:defRPr sz="1125"/>
            </a:lvl2pPr>
            <a:lvl3pPr marL="514337" indent="0" algn="ctr">
              <a:buNone/>
              <a:defRPr sz="1013"/>
            </a:lvl3pPr>
            <a:lvl4pPr marL="771506" indent="0" algn="ctr">
              <a:buNone/>
              <a:defRPr sz="900"/>
            </a:lvl4pPr>
            <a:lvl5pPr marL="1028675" indent="0" algn="ctr">
              <a:buNone/>
              <a:defRPr sz="900"/>
            </a:lvl5pPr>
            <a:lvl6pPr marL="1285843" indent="0" algn="ctr">
              <a:buNone/>
              <a:defRPr sz="900"/>
            </a:lvl6pPr>
            <a:lvl7pPr marL="1543011" indent="0" algn="ctr">
              <a:buNone/>
              <a:defRPr sz="900"/>
            </a:lvl7pPr>
            <a:lvl8pPr marL="1800180" indent="0" algn="ctr">
              <a:buNone/>
              <a:defRPr sz="900"/>
            </a:lvl8pPr>
            <a:lvl9pPr marL="2057349" indent="0" algn="ctr">
              <a:buNone/>
              <a:defRPr sz="900"/>
            </a:lvl9pPr>
          </a:lstStyle>
          <a:p>
            <a:r>
              <a:rPr lang="ja-JP" altLang="en-US" dirty="0"/>
              <a:t>サブタイトルを入力</a:t>
            </a:r>
            <a:endParaRPr lang="en-US" dirty="0"/>
          </a:p>
        </p:txBody>
      </p:sp>
      <p:sp>
        <p:nvSpPr>
          <p:cNvPr id="5" name="Footer Placeholder 4"/>
          <p:cNvSpPr>
            <a:spLocks noGrp="1"/>
          </p:cNvSpPr>
          <p:nvPr>
            <p:ph type="ftr" sz="quarter" idx="11"/>
          </p:nvPr>
        </p:nvSpPr>
        <p:spPr bwMode="gray"/>
        <p:txBody>
          <a:bodyPr/>
          <a:lstStyle>
            <a:lvl1pPr>
              <a:defRPr>
                <a:solidFill>
                  <a:schemeClr val="bg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bwMode="gray"/>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grpSp>
        <p:nvGrpSpPr>
          <p:cNvPr id="23" name="Group 22" descr="Fujitsu">
            <a:extLst>
              <a:ext uri="{FF2B5EF4-FFF2-40B4-BE49-F238E27FC236}">
                <a16:creationId xmlns:a16="http://schemas.microsoft.com/office/drawing/2014/main" id="{E0625A3A-3B53-424C-B84C-9C57653F00AF}"/>
              </a:ext>
            </a:extLst>
          </p:cNvPr>
          <p:cNvGrpSpPr>
            <a:grpSpLocks noChangeAspect="1"/>
          </p:cNvGrpSpPr>
          <p:nvPr userDrawn="1"/>
        </p:nvGrpSpPr>
        <p:grpSpPr bwMode="gray">
          <a:xfrm>
            <a:off x="7940676" y="182106"/>
            <a:ext cx="968769" cy="354130"/>
            <a:chOff x="8012114" y="249161"/>
            <a:chExt cx="892174" cy="434841"/>
          </a:xfrm>
        </p:grpSpPr>
        <p:sp>
          <p:nvSpPr>
            <p:cNvPr id="24" name="Freeform 34">
              <a:extLst>
                <a:ext uri="{FF2B5EF4-FFF2-40B4-BE49-F238E27FC236}">
                  <a16:creationId xmlns:a16="http://schemas.microsoft.com/office/drawing/2014/main" id="{A2CDC7D1-2C8E-48A2-9207-235BDAE479DE}"/>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5" name="Freeform 35">
              <a:extLst>
                <a:ext uri="{FF2B5EF4-FFF2-40B4-BE49-F238E27FC236}">
                  <a16:creationId xmlns:a16="http://schemas.microsoft.com/office/drawing/2014/main" id="{4D4E4E7D-CD46-473F-9AF6-59D0F05667B4}"/>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6" name="Freeform 36">
              <a:extLst>
                <a:ext uri="{FF2B5EF4-FFF2-40B4-BE49-F238E27FC236}">
                  <a16:creationId xmlns:a16="http://schemas.microsoft.com/office/drawing/2014/main" id="{5930EF73-FC75-464F-B4C4-84BEFAC71C4F}"/>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7" name="Freeform 37">
              <a:extLst>
                <a:ext uri="{FF2B5EF4-FFF2-40B4-BE49-F238E27FC236}">
                  <a16:creationId xmlns:a16="http://schemas.microsoft.com/office/drawing/2014/main" id="{4251ADD4-CF25-4E0D-A30C-FBAAA31C41D7}"/>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8" name="Freeform 38">
              <a:extLst>
                <a:ext uri="{FF2B5EF4-FFF2-40B4-BE49-F238E27FC236}">
                  <a16:creationId xmlns:a16="http://schemas.microsoft.com/office/drawing/2014/main" id="{85A20244-FBE1-4253-8FEC-9D8C5AC64CC6}"/>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29" name="Freeform 39">
              <a:extLst>
                <a:ext uri="{FF2B5EF4-FFF2-40B4-BE49-F238E27FC236}">
                  <a16:creationId xmlns:a16="http://schemas.microsoft.com/office/drawing/2014/main" id="{50EB2E7C-136F-410A-AA12-F06925ACDA60}"/>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0" name="Freeform 40">
              <a:extLst>
                <a:ext uri="{FF2B5EF4-FFF2-40B4-BE49-F238E27FC236}">
                  <a16:creationId xmlns:a16="http://schemas.microsoft.com/office/drawing/2014/main" id="{1EA6A8ED-3341-4CB1-A1A0-9A463BDE0991}"/>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1" name="Freeform 41">
              <a:extLst>
                <a:ext uri="{FF2B5EF4-FFF2-40B4-BE49-F238E27FC236}">
                  <a16:creationId xmlns:a16="http://schemas.microsoft.com/office/drawing/2014/main" id="{BA82CF44-0862-4E34-9E6E-08C74C0556CA}"/>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grpSp>
    </p:spTree>
    <p:extLst>
      <p:ext uri="{BB962C8B-B14F-4D97-AF65-F5344CB8AC3E}">
        <p14:creationId xmlns:p14="http://schemas.microsoft.com/office/powerpoint/2010/main" val="1564654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ja-JP" altLang="en-US" dirty="0"/>
              <a:t>マスター タイトルの書式設定</a:t>
            </a:r>
            <a:endParaRPr lang="en-US" dirty="0"/>
          </a:p>
        </p:txBody>
      </p:sp>
      <p:sp>
        <p:nvSpPr>
          <p:cNvPr id="3" name="Content Placeholder 2"/>
          <p:cNvSpPr>
            <a:spLocks noGrp="1"/>
          </p:cNvSpPr>
          <p:nvPr>
            <p:ph idx="1"/>
          </p:nvPr>
        </p:nvSpPr>
        <p:spPr bwMode="gray"/>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bwMode="gray"/>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bwMode="gray"/>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68097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bwMode="gray">
          <a:xfrm>
            <a:off x="230400" y="712800"/>
            <a:ext cx="4280400" cy="4050000"/>
          </a:xfrm>
        </p:spPr>
        <p:txBody>
          <a:bodyPr/>
          <a:lstStyle>
            <a:lvl4pPr>
              <a:defRPr sz="1050"/>
            </a:lvl4pPr>
            <a:lvl5pPr>
              <a:defRPr sz="1050"/>
            </a:lvl5pPr>
            <a:lvl6pPr>
              <a:defRPr sz="1050"/>
            </a:lvl6pPr>
            <a:lvl7pPr>
              <a:defRPr sz="1050"/>
            </a:lvl7pPr>
            <a:lvl8pPr>
              <a:defRPr sz="1050"/>
            </a:lvl8pPr>
            <a:lvl9pPr>
              <a:defRPr sz="105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bwMode="gray">
          <a:xfrm>
            <a:off x="4629600" y="712800"/>
            <a:ext cx="4280400" cy="4050000"/>
          </a:xfrm>
        </p:spPr>
        <p:txBody>
          <a:bodyPr/>
          <a:lstStyle>
            <a:lvl4pPr>
              <a:defRPr sz="1050"/>
            </a:lvl4pPr>
            <a:lvl5pPr>
              <a:defRPr sz="1050"/>
            </a:lvl5pPr>
            <a:lvl6pPr>
              <a:defRPr sz="1050"/>
            </a:lvl6pPr>
            <a:lvl7pPr>
              <a:defRPr sz="1050"/>
            </a:lvl7pPr>
            <a:lvl8pPr>
              <a:defRPr sz="1050"/>
            </a:lvl8pPr>
            <a:lvl9pPr>
              <a:defRPr sz="105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bwMode="gray"/>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bwMode="gray"/>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528059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bwMode="gray"/>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bwMode="gray"/>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97039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19" name="図 18">
            <a:extLst>
              <a:ext uri="{FF2B5EF4-FFF2-40B4-BE49-F238E27FC236}">
                <a16:creationId xmlns:a16="http://schemas.microsoft.com/office/drawing/2014/main" id="{6F0E3753-7893-414F-A1F1-2E27FDE6E93F}"/>
              </a:ext>
              <a:ext uri="{C183D7F6-B498-43B3-948B-1728B52AA6E4}">
                <adec:decorative xmlns:adec="http://schemas.microsoft.com/office/drawing/2017/decorative" val="1"/>
              </a:ext>
            </a:extLst>
          </p:cNvPr>
          <p:cNvPicPr>
            <a:picLocks/>
          </p:cNvPicPr>
          <p:nvPr userDrawn="1"/>
        </p:nvPicPr>
        <p:blipFill>
          <a:blip r:embed="rId2">
            <a:extLst>
              <a:ext uri="{28A0092B-C50C-407E-A947-70E740481C1C}">
                <a14:useLocalDpi xmlns:a14="http://schemas.microsoft.com/office/drawing/2010/main"/>
              </a:ext>
            </a:extLst>
          </a:blip>
          <a:srcRect/>
          <a:stretch/>
        </p:blipFill>
        <p:spPr bwMode="gray">
          <a:xfrm>
            <a:off x="4569693" y="0"/>
            <a:ext cx="4574308" cy="5143500"/>
          </a:xfrm>
          <a:prstGeom prst="rect">
            <a:avLst/>
          </a:prstGeom>
        </p:spPr>
      </p:pic>
      <p:sp>
        <p:nvSpPr>
          <p:cNvPr id="5" name="Footer Placeholder 4"/>
          <p:cNvSpPr>
            <a:spLocks noGrp="1"/>
          </p:cNvSpPr>
          <p:nvPr>
            <p:ph type="ftr" sz="quarter" idx="11"/>
          </p:nvPr>
        </p:nvSpPr>
        <p:spPr bwMode="gray"/>
        <p:txBody>
          <a:bodyPr/>
          <a:lstStyle>
            <a:lvl1pPr>
              <a:defRPr>
                <a:solidFill>
                  <a:schemeClr val="bg1"/>
                </a:solidFill>
              </a:defRPr>
            </a:lvl1pPr>
          </a:lstStyle>
          <a:p>
            <a:r>
              <a:rPr kumimoji="1" lang="en-US" altLang="ja-JP"/>
              <a:t>Fujitsu Limited. 2022</a:t>
            </a:r>
            <a:endParaRPr kumimoji="1" lang="ja-JP" altLang="en-US"/>
          </a:p>
        </p:txBody>
      </p:sp>
      <p:sp>
        <p:nvSpPr>
          <p:cNvPr id="30" name="テキスト ボックス 29">
            <a:extLst>
              <a:ext uri="{FF2B5EF4-FFF2-40B4-BE49-F238E27FC236}">
                <a16:creationId xmlns:a16="http://schemas.microsoft.com/office/drawing/2014/main" id="{8613DED7-82D0-49B9-8E63-BB17EBF8CE0D}"/>
              </a:ext>
            </a:extLst>
          </p:cNvPr>
          <p:cNvSpPr txBox="1"/>
          <p:nvPr userDrawn="1"/>
        </p:nvSpPr>
        <p:spPr bwMode="gray">
          <a:xfrm>
            <a:off x="129600" y="2008803"/>
            <a:ext cx="2204450" cy="577081"/>
          </a:xfrm>
          <a:prstGeom prst="rect">
            <a:avLst/>
          </a:prstGeom>
          <a:noFill/>
        </p:spPr>
        <p:txBody>
          <a:bodyPr wrap="none" rtlCol="0">
            <a:spAutoFit/>
          </a:bodyPr>
          <a:lstStyle/>
          <a:p>
            <a:r>
              <a:rPr kumimoji="1" lang="en-US" altLang="ja-JP" sz="3150" b="1" dirty="0">
                <a:latin typeface="Arial" panose="020B0604020202020204" pitchFamily="34" charset="0"/>
                <a:cs typeface="Arial" panose="020B0604020202020204" pitchFamily="34" charset="0"/>
              </a:rPr>
              <a:t>Thank you</a:t>
            </a:r>
            <a:endParaRPr kumimoji="1" lang="ja-JP" altLang="en-US" sz="3150" b="1" dirty="0">
              <a:latin typeface="Arial" panose="020B0604020202020204" pitchFamily="34" charset="0"/>
              <a:cs typeface="Arial" panose="020B0604020202020204" pitchFamily="34" charset="0"/>
            </a:endParaRPr>
          </a:p>
        </p:txBody>
      </p:sp>
      <p:pic>
        <p:nvPicPr>
          <p:cNvPr id="17" name="図 16">
            <a:extLst>
              <a:ext uri="{FF2B5EF4-FFF2-40B4-BE49-F238E27FC236}">
                <a16:creationId xmlns:a16="http://schemas.microsoft.com/office/drawing/2014/main" id="{D07595F9-AC00-425A-95CA-97EBE25CE96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gray">
          <a:xfrm>
            <a:off x="3104889" y="1617180"/>
            <a:ext cx="3275999" cy="1909141"/>
          </a:xfrm>
          <a:prstGeom prst="rect">
            <a:avLst/>
          </a:prstGeom>
        </p:spPr>
      </p:pic>
      <p:grpSp>
        <p:nvGrpSpPr>
          <p:cNvPr id="18" name="Group 22" descr="Fujitsu">
            <a:extLst>
              <a:ext uri="{FF2B5EF4-FFF2-40B4-BE49-F238E27FC236}">
                <a16:creationId xmlns:a16="http://schemas.microsoft.com/office/drawing/2014/main" id="{F6FFE5B2-8538-4616-A2EE-DAED6908350E}"/>
              </a:ext>
            </a:extLst>
          </p:cNvPr>
          <p:cNvGrpSpPr>
            <a:grpSpLocks noChangeAspect="1"/>
          </p:cNvGrpSpPr>
          <p:nvPr userDrawn="1"/>
        </p:nvGrpSpPr>
        <p:grpSpPr bwMode="gray">
          <a:xfrm>
            <a:off x="7940676" y="182106"/>
            <a:ext cx="968769" cy="354130"/>
            <a:chOff x="8012114" y="249161"/>
            <a:chExt cx="892174" cy="434841"/>
          </a:xfrm>
        </p:grpSpPr>
        <p:sp>
          <p:nvSpPr>
            <p:cNvPr id="31" name="Freeform 34">
              <a:extLst>
                <a:ext uri="{FF2B5EF4-FFF2-40B4-BE49-F238E27FC236}">
                  <a16:creationId xmlns:a16="http://schemas.microsoft.com/office/drawing/2014/main" id="{1F363323-0AB6-4C17-BEA4-EB5CC100F16E}"/>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2" name="Freeform 35">
              <a:extLst>
                <a:ext uri="{FF2B5EF4-FFF2-40B4-BE49-F238E27FC236}">
                  <a16:creationId xmlns:a16="http://schemas.microsoft.com/office/drawing/2014/main" id="{E8C66C80-92B2-43C5-B55B-0ED19ACFBC2B}"/>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3" name="Freeform 36">
              <a:extLst>
                <a:ext uri="{FF2B5EF4-FFF2-40B4-BE49-F238E27FC236}">
                  <a16:creationId xmlns:a16="http://schemas.microsoft.com/office/drawing/2014/main" id="{5BB4E3E2-640C-4498-93B4-300A23007012}"/>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4" name="Freeform 37">
              <a:extLst>
                <a:ext uri="{FF2B5EF4-FFF2-40B4-BE49-F238E27FC236}">
                  <a16:creationId xmlns:a16="http://schemas.microsoft.com/office/drawing/2014/main" id="{F562F3E4-7287-4458-B714-65399093901E}"/>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5" name="Freeform 38">
              <a:extLst>
                <a:ext uri="{FF2B5EF4-FFF2-40B4-BE49-F238E27FC236}">
                  <a16:creationId xmlns:a16="http://schemas.microsoft.com/office/drawing/2014/main" id="{B79BF9FD-CF38-480B-9328-90DF890B207F}"/>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6" name="Freeform 39">
              <a:extLst>
                <a:ext uri="{FF2B5EF4-FFF2-40B4-BE49-F238E27FC236}">
                  <a16:creationId xmlns:a16="http://schemas.microsoft.com/office/drawing/2014/main" id="{48DC27A3-8D56-4CDD-B966-A69B93995DCF}"/>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7" name="Freeform 40">
              <a:extLst>
                <a:ext uri="{FF2B5EF4-FFF2-40B4-BE49-F238E27FC236}">
                  <a16:creationId xmlns:a16="http://schemas.microsoft.com/office/drawing/2014/main" id="{3292018D-6F42-48D6-BBE3-DD9D1E783AEF}"/>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38" name="Freeform 41">
              <a:extLst>
                <a:ext uri="{FF2B5EF4-FFF2-40B4-BE49-F238E27FC236}">
                  <a16:creationId xmlns:a16="http://schemas.microsoft.com/office/drawing/2014/main" id="{D5C34632-E203-4FDA-B7D3-FB9242AB402D}"/>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grpSp>
    </p:spTree>
    <p:extLst>
      <p:ext uri="{BB962C8B-B14F-4D97-AF65-F5344CB8AC3E}">
        <p14:creationId xmlns:p14="http://schemas.microsoft.com/office/powerpoint/2010/main" val="33872220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p:extLst>
    <p:ext uri="{DCECCB84-F9BA-43D5-87BE-67443E8EF086}">
      <p15:sldGuideLst xmlns:p15="http://schemas.microsoft.com/office/powerpoint/2012/main">
        <p15:guide id="1" orient="horz" pos="2129">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2304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4" name="Content Placeholder 3"/>
          <p:cNvSpPr>
            <a:spLocks noGrp="1"/>
          </p:cNvSpPr>
          <p:nvPr>
            <p:ph sz="half" idx="2"/>
          </p:nvPr>
        </p:nvSpPr>
        <p:spPr>
          <a:xfrm>
            <a:off x="4629600" y="950400"/>
            <a:ext cx="4280400" cy="3787200"/>
          </a:xfrm>
        </p:spPr>
        <p:txBody>
          <a:bodyPr/>
          <a:lstStyle>
            <a:lvl4pPr>
              <a:defRPr sz="1400"/>
            </a:lvl4pPr>
            <a:lvl5pPr>
              <a:defRPr sz="1400"/>
            </a:lvl5pPr>
            <a:lvl6pPr>
              <a:defRPr sz="1400"/>
            </a:lvl6pPr>
            <a:lvl7pPr>
              <a:defRPr sz="1400"/>
            </a:lvl7pPr>
            <a:lvl8pPr>
              <a:defRPr sz="1400"/>
            </a:lvl8pPr>
            <a:lvl9pPr>
              <a:defRPr sz="1400"/>
            </a:lvl9p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14635890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6" name="Footer Placeholder 5"/>
          <p:cNvSpPr>
            <a:spLocks noGrp="1"/>
          </p:cNvSpPr>
          <p:nvPr>
            <p:ph type="ftr" sz="quarter" idx="11"/>
          </p:nvPr>
        </p:nvSpPr>
        <p:spPr/>
        <p:txBody>
          <a:bodyPr/>
          <a:lstStyle/>
          <a:p>
            <a:r>
              <a:rPr kumimoji="1" lang="en-US" altLang="ja-JP"/>
              <a:t>Fujitsu Limited. 2022</a:t>
            </a:r>
            <a:endParaRPr kumimoji="1" lang="ja-JP" altLang="en-US"/>
          </a:p>
        </p:txBody>
      </p:sp>
      <p:sp>
        <p:nvSpPr>
          <p:cNvPr id="7" name="Slide Number Placeholder 6"/>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216500278"/>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F6C4905-9CC5-4C8D-803C-5F137C0C75C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377789" y="0"/>
            <a:ext cx="3766211" cy="5143499"/>
          </a:xfrm>
          <a:prstGeom prst="rect">
            <a:avLst/>
          </a:prstGeom>
        </p:spPr>
      </p:pic>
      <p:sp>
        <p:nvSpPr>
          <p:cNvPr id="5" name="Footer Placeholder 4"/>
          <p:cNvSpPr>
            <a:spLocks noGrp="1"/>
          </p:cNvSpPr>
          <p:nvPr>
            <p:ph type="ftr" sz="quarter" idx="11"/>
          </p:nvPr>
        </p:nvSpPr>
        <p:spPr/>
        <p:txBody>
          <a:bodyPr/>
          <a:lstStyle>
            <a:lvl1pPr>
              <a:defRPr>
                <a:solidFill>
                  <a:schemeClr val="bg1"/>
                </a:solidFill>
              </a:defRPr>
            </a:lvl1pPr>
          </a:lstStyle>
          <a:p>
            <a:r>
              <a:rPr kumimoji="1" lang="en-US" altLang="ja-JP"/>
              <a:t>Fujitsu Limited. 2022</a:t>
            </a:r>
            <a:endParaRPr kumimoji="1" lang="ja-JP" altLang="en-US"/>
          </a:p>
        </p:txBody>
      </p:sp>
      <p:pic>
        <p:nvPicPr>
          <p:cNvPr id="16" name="Picture 56" descr="Fujitsu">
            <a:extLst>
              <a:ext uri="{FF2B5EF4-FFF2-40B4-BE49-F238E27FC236}">
                <a16:creationId xmlns:a16="http://schemas.microsoft.com/office/drawing/2014/main" id="{0FEDFFCC-820D-4931-B582-897789935D7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7" name="Picture 6">
            <a:extLst>
              <a:ext uri="{FF2B5EF4-FFF2-40B4-BE49-F238E27FC236}">
                <a16:creationId xmlns:a16="http://schemas.microsoft.com/office/drawing/2014/main" id="{19799ACF-6992-4800-BD7A-ADAB4FB2F41C}"/>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3123792" y="816607"/>
            <a:ext cx="4543221" cy="3510284"/>
          </a:xfrm>
          <a:prstGeom prst="rect">
            <a:avLst/>
          </a:prstGeom>
        </p:spPr>
      </p:pic>
      <p:sp>
        <p:nvSpPr>
          <p:cNvPr id="8" name="Slide Number Placeholder 5">
            <a:extLst>
              <a:ext uri="{FF2B5EF4-FFF2-40B4-BE49-F238E27FC236}">
                <a16:creationId xmlns:a16="http://schemas.microsoft.com/office/drawing/2014/main" id="{6E341907-441C-477C-B054-57AB9FFF4679}"/>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7" name="Picture 23" descr="A picture containing icon&#10;&#10;Description automatically generated">
            <a:extLst>
              <a:ext uri="{FF2B5EF4-FFF2-40B4-BE49-F238E27FC236}">
                <a16:creationId xmlns:a16="http://schemas.microsoft.com/office/drawing/2014/main" id="{61B696FD-ECFF-45E9-9C5C-EFEF6B947AD0}"/>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2597827290"/>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459EA2C5-E74C-467E-A31E-22534610D34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602027" y="0"/>
            <a:ext cx="2541278" cy="5143499"/>
          </a:xfrm>
          <a:prstGeom prst="rect">
            <a:avLst/>
          </a:prstGeom>
        </p:spPr>
      </p:pic>
      <p:sp>
        <p:nvSpPr>
          <p:cNvPr id="2" name="Title 1"/>
          <p:cNvSpPr>
            <a:spLocks noGrp="1"/>
          </p:cNvSpPr>
          <p:nvPr>
            <p:ph type="ctrTitle" hasCustomPrompt="1"/>
          </p:nvPr>
        </p:nvSpPr>
        <p:spPr>
          <a:xfrm>
            <a:off x="233999" y="1116000"/>
            <a:ext cx="5400000" cy="1440000"/>
          </a:xfrm>
        </p:spPr>
        <p:txBody>
          <a:bodyPr anchor="b">
            <a:noAutofit/>
          </a:bodyPr>
          <a:lstStyle>
            <a:lvl1pPr algn="l">
              <a:defRPr sz="3200">
                <a:solidFill>
                  <a:schemeClr val="tx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3067200"/>
            <a:ext cx="4748400" cy="1260000"/>
          </a:xfrm>
        </p:spPr>
        <p:txBody>
          <a:bodyPr anchor="t" anchorCtr="0">
            <a:noAutofit/>
          </a:bodyPr>
          <a:lstStyle>
            <a:lvl1pPr marL="0" indent="0" algn="l">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17" name="Slide Number Placeholder 5">
            <a:extLst>
              <a:ext uri="{FF2B5EF4-FFF2-40B4-BE49-F238E27FC236}">
                <a16:creationId xmlns:a16="http://schemas.microsoft.com/office/drawing/2014/main" id="{0FD69642-505C-4956-AEE0-BFCB7823F26B}"/>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A71021C1-F5F7-493F-9B6E-34F90D2AF51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32" name="Picture 28">
            <a:extLst>
              <a:ext uri="{FF2B5EF4-FFF2-40B4-BE49-F238E27FC236}">
                <a16:creationId xmlns:a16="http://schemas.microsoft.com/office/drawing/2014/main" id="{1F121A69-A96D-4E50-B853-9B7D639FE6E1}"/>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310377" y="816607"/>
            <a:ext cx="4543221" cy="3510284"/>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847F7AD3-8A9E-4272-B529-3F5BCB212E0D}"/>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3040513619"/>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6" name="図 16">
            <a:extLst>
              <a:ext uri="{FF2B5EF4-FFF2-40B4-BE49-F238E27FC236}">
                <a16:creationId xmlns:a16="http://schemas.microsoft.com/office/drawing/2014/main" id="{DD823FC4-0E59-43A1-8BCD-EBD727ED30A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9144000" cy="5145024"/>
          </a:xfrm>
          <a:prstGeom prst="rect">
            <a:avLst/>
          </a:prstGeom>
        </p:spPr>
      </p:pic>
      <p:sp>
        <p:nvSpPr>
          <p:cNvPr id="2" name="Title 1"/>
          <p:cNvSpPr>
            <a:spLocks noGrp="1"/>
          </p:cNvSpPr>
          <p:nvPr>
            <p:ph type="ctrTitle" hasCustomPrompt="1"/>
          </p:nvPr>
        </p:nvSpPr>
        <p:spPr>
          <a:xfrm>
            <a:off x="234000" y="1116000"/>
            <a:ext cx="8280000" cy="1440000"/>
          </a:xfrm>
        </p:spPr>
        <p:txBody>
          <a:bodyPr anchor="b">
            <a:noAutofit/>
          </a:bodyPr>
          <a:lstStyle>
            <a:lvl1pPr algn="l">
              <a:defRPr sz="3200">
                <a:solidFill>
                  <a:schemeClr val="bg1"/>
                </a:solidFill>
              </a:defRPr>
            </a:lvl1pPr>
          </a:lstStyle>
          <a:p>
            <a:r>
              <a:rPr lang="ja-JP" altLang="en-US" dirty="0"/>
              <a:t>タイトルを入力</a:t>
            </a:r>
            <a:endParaRPr lang="en-US" dirty="0"/>
          </a:p>
        </p:txBody>
      </p:sp>
      <p:sp>
        <p:nvSpPr>
          <p:cNvPr id="3" name="Subtitle 2"/>
          <p:cNvSpPr>
            <a:spLocks noGrp="1"/>
          </p:cNvSpPr>
          <p:nvPr>
            <p:ph type="subTitle" idx="1" hasCustomPrompt="1"/>
          </p:nvPr>
        </p:nvSpPr>
        <p:spPr>
          <a:xfrm>
            <a:off x="234000" y="2710800"/>
            <a:ext cx="8280000" cy="1447200"/>
          </a:xfrm>
        </p:spPr>
        <p:txBody>
          <a:bodyPr>
            <a:noAutofit/>
          </a:bodyPr>
          <a:lstStyle>
            <a:lvl1pPr marL="0" indent="0" algn="l">
              <a:buNone/>
              <a:defRPr sz="20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dirty="0"/>
              <a:t>サブタイトルを入力</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lvl1pPr>
              <a:defRPr>
                <a:solidFill>
                  <a:schemeClr val="tx1"/>
                </a:solidFill>
              </a:defRPr>
            </a:lvl1pPr>
          </a:lstStyle>
          <a:p>
            <a:fld id="{4D029D89-7B63-4C94-AD4D-2E4D6BB83637}" type="slidenum">
              <a:rPr kumimoji="1" lang="ja-JP" altLang="en-US" smtClean="0"/>
              <a:pPr/>
              <a:t>‹#›</a:t>
            </a:fld>
            <a:endParaRPr kumimoji="1" lang="ja-JP" altLang="en-US"/>
          </a:p>
        </p:txBody>
      </p:sp>
      <p:pic>
        <p:nvPicPr>
          <p:cNvPr id="18" name="Picture 56" descr="Fujitsu">
            <a:extLst>
              <a:ext uri="{FF2B5EF4-FFF2-40B4-BE49-F238E27FC236}">
                <a16:creationId xmlns:a16="http://schemas.microsoft.com/office/drawing/2014/main" id="{072D9593-EFA5-4CE0-AEDC-2D5FC5E456F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9" name="Picture 23" descr="A picture containing icon&#10;&#10;Description automatically generated">
            <a:extLst>
              <a:ext uri="{FF2B5EF4-FFF2-40B4-BE49-F238E27FC236}">
                <a16:creationId xmlns:a16="http://schemas.microsoft.com/office/drawing/2014/main" id="{AA7895C7-B8EC-4AD7-B187-8830DBFD1C78}"/>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1296500900"/>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a:t>
            </a:r>
            <a:r>
              <a:rPr lang="en-US" altLang="ja-JP" dirty="0"/>
              <a:t>2 </a:t>
            </a:r>
            <a:r>
              <a:rPr lang="ja-JP" altLang="en-US" dirty="0"/>
              <a:t>レベル</a:t>
            </a:r>
          </a:p>
          <a:p>
            <a:pPr lvl="2"/>
            <a:r>
              <a:rPr lang="ja-JP" altLang="en-US" dirty="0"/>
              <a:t>第</a:t>
            </a:r>
            <a:r>
              <a:rPr lang="en-US" altLang="ja-JP" dirty="0"/>
              <a:t>3 </a:t>
            </a:r>
            <a:r>
              <a:rPr lang="ja-JP" altLang="en-US" dirty="0"/>
              <a:t>レベル</a:t>
            </a:r>
          </a:p>
          <a:p>
            <a:pPr lvl="3"/>
            <a:r>
              <a:rPr lang="ja-JP" altLang="en-US" dirty="0"/>
              <a:t>第</a:t>
            </a:r>
            <a:r>
              <a:rPr lang="en-US" altLang="ja-JP" dirty="0"/>
              <a:t>4 </a:t>
            </a:r>
            <a:r>
              <a:rPr lang="ja-JP" altLang="en-US" dirty="0"/>
              <a:t>レベル</a:t>
            </a:r>
          </a:p>
          <a:p>
            <a:pPr lvl="4"/>
            <a:r>
              <a:rPr lang="ja-JP" altLang="en-US" dirty="0"/>
              <a:t>第</a:t>
            </a:r>
            <a:r>
              <a:rPr lang="en-US" altLang="ja-JP" dirty="0"/>
              <a:t>5 </a:t>
            </a:r>
            <a:r>
              <a:rPr lang="ja-JP" altLang="en-US" dirty="0"/>
              <a:t>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11"/>
          </p:nvPr>
        </p:nvSpPr>
        <p:spPr/>
        <p:txBody>
          <a:bodyPr/>
          <a:lstStyle/>
          <a:p>
            <a:r>
              <a:rPr kumimoji="1" lang="en-US" altLang="ja-JP"/>
              <a:t>Fujitsu Limited. 2022</a:t>
            </a:r>
            <a:endParaRPr kumimoji="1" lang="ja-JP" altLang="en-US"/>
          </a:p>
        </p:txBody>
      </p:sp>
      <p:sp>
        <p:nvSpPr>
          <p:cNvPr id="6" name="Slide Number Placeholder 5"/>
          <p:cNvSpPr>
            <a:spLocks noGrp="1"/>
          </p:cNvSpPr>
          <p:nvPr>
            <p:ph type="sldNum" sz="quarter" idx="12"/>
          </p:nvPr>
        </p:nvSpPr>
        <p:spPr>
          <a:xfrm>
            <a:off x="4302000" y="4878000"/>
            <a:ext cx="540000" cy="1224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4008773608"/>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10" Type="http://schemas.openxmlformats.org/officeDocument/2006/relationships/image" Target="../media/image3.png"/><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slideLayout" Target="../slideLayouts/slideLayout15.xml"/><Relationship Id="rId7"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3.png"/><Relationship Id="rId4" Type="http://schemas.openxmlformats.org/officeDocument/2006/relationships/slideLayout" Target="../slideLayouts/slideLayout16.xml"/><Relationship Id="rId9"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21.xml"/><Relationship Id="rId7" Type="http://schemas.openxmlformats.org/officeDocument/2006/relationships/theme" Target="../theme/theme4.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image" Target="../media/image3.png"/><Relationship Id="rId4" Type="http://schemas.openxmlformats.org/officeDocument/2006/relationships/slideLayout" Target="../slideLayouts/slideLayout22.xml"/><Relationship Id="rId9"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7.xml"/><Relationship Id="rId7" Type="http://schemas.openxmlformats.org/officeDocument/2006/relationships/theme" Target="../theme/theme5.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10" Type="http://schemas.openxmlformats.org/officeDocument/2006/relationships/image" Target="../media/image3.png"/><Relationship Id="rId4" Type="http://schemas.openxmlformats.org/officeDocument/2006/relationships/slideLayout" Target="../slideLayouts/slideLayout28.xml"/><Relationship Id="rId9" Type="http://schemas.openxmlformats.org/officeDocument/2006/relationships/image" Target="../media/image23.png"/></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3.xml"/><Relationship Id="rId7" Type="http://schemas.openxmlformats.org/officeDocument/2006/relationships/theme" Target="../theme/theme6.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1CC55719-5FCA-4A45-9B29-537E4451782E}"/>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83"/>
          <a:stretch/>
        </p:blipFill>
        <p:spPr bwMode="gray">
          <a:xfrm>
            <a:off x="0" y="-4013"/>
            <a:ext cx="9144000" cy="716400"/>
          </a:xfrm>
          <a:prstGeom prst="rect">
            <a:avLst/>
          </a:prstGeom>
        </p:spPr>
      </p:pic>
      <p:sp>
        <p:nvSpPr>
          <p:cNvPr id="2" name="Title Placeholder 1"/>
          <p:cNvSpPr>
            <a:spLocks noGrp="1"/>
          </p:cNvSpPr>
          <p:nvPr>
            <p:ph type="title"/>
          </p:nvPr>
        </p:nvSpPr>
        <p:spPr bwMode="gray">
          <a:xfrm>
            <a:off x="234000" y="30600"/>
            <a:ext cx="7560000" cy="6552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950400"/>
            <a:ext cx="8679600" cy="3787200"/>
          </a:xfrm>
          <a:prstGeom prst="rect">
            <a:avLst/>
          </a:prstGeom>
        </p:spPr>
        <p:txBody>
          <a:bodyPr vert="horz" lIns="0" tIns="0" rIns="0" bIns="0" rtlCol="0">
            <a:no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700">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17" name="Slide Number Placeholder 5">
            <a:extLst>
              <a:ext uri="{FF2B5EF4-FFF2-40B4-BE49-F238E27FC236}">
                <a16:creationId xmlns:a16="http://schemas.microsoft.com/office/drawing/2014/main" id="{5FD66971-1663-4735-86AA-EDAC07B3B6E3}"/>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21" name="Picture 56" descr="Fujitsu">
            <a:extLst>
              <a:ext uri="{FF2B5EF4-FFF2-40B4-BE49-F238E27FC236}">
                <a16:creationId xmlns:a16="http://schemas.microsoft.com/office/drawing/2014/main" id="{D82980EE-0B33-4CA3-9406-7CFAFA4FAC59}"/>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bwMode="gray">
          <a:xfrm>
            <a:off x="7864250" y="4761"/>
            <a:ext cx="1126108" cy="685800"/>
          </a:xfrm>
          <a:prstGeom prst="rect">
            <a:avLst/>
          </a:prstGeom>
        </p:spPr>
      </p:pic>
      <p:pic>
        <p:nvPicPr>
          <p:cNvPr id="9" name="Picture 23" descr="A picture containing icon&#10;&#10;Description automatically generated">
            <a:extLst>
              <a:ext uri="{FF2B5EF4-FFF2-40B4-BE49-F238E27FC236}">
                <a16:creationId xmlns:a16="http://schemas.microsoft.com/office/drawing/2014/main" id="{7088EA96-5D6A-4E9E-B70E-A056E53825AE}"/>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2133628830"/>
      </p:ext>
    </p:extLst>
  </p:cSld>
  <p:clrMap bg1="lt1" tx1="dk1" bg2="lt2" tx2="dk2" accent1="accent1" accent2="accent2" accent3="accent3" accent4="accent4" accent5="accent5" accent6="accent6" hlink="hlink" folHlink="folHlink"/>
  <p:sldLayoutIdLst>
    <p:sldLayoutId id="2147483717" r:id="rId1"/>
    <p:sldLayoutId id="2147483685" r:id="rId2"/>
    <p:sldLayoutId id="2147483686" r:id="rId3"/>
    <p:sldLayoutId id="2147483687" r:id="rId4"/>
    <p:sldLayoutId id="2147483688" r:id="rId5"/>
    <p:sldLayoutId id="2147483718" r:id="rId6"/>
  </p:sldLayoutIdLst>
  <p:hf hdr="0"/>
  <p:txStyles>
    <p:titleStyle>
      <a:lvl1pPr algn="l" defTabSz="685800" rtl="0" eaLnBrk="1" latinLnBrk="0" hangingPunct="1">
        <a:lnSpc>
          <a:spcPct val="90000"/>
        </a:lnSpc>
        <a:spcBef>
          <a:spcPct val="0"/>
        </a:spcBef>
        <a:buNone/>
        <a:defRPr kumimoji="1" sz="2800" b="1" kern="1200">
          <a:solidFill>
            <a:schemeClr val="bg1"/>
          </a:solidFill>
          <a:latin typeface="+mj-lt"/>
          <a:ea typeface="+mj-ea"/>
          <a:cs typeface="+mj-cs"/>
        </a:defRPr>
      </a:lvl1pPr>
    </p:titleStyle>
    <p:bodyStyle>
      <a:lvl1pPr marL="171450" indent="-216000" algn="l" defTabSz="685800" rtl="0" eaLnBrk="1" latinLnBrk="0" hangingPunct="1">
        <a:lnSpc>
          <a:spcPct val="100000"/>
        </a:lnSpc>
        <a:spcBef>
          <a:spcPts val="750"/>
        </a:spcBef>
        <a:buClr>
          <a:schemeClr val="accent3"/>
        </a:buClr>
        <a:buSzPct val="90000"/>
        <a:buFont typeface="Wingdings" panose="05000000000000000000" pitchFamily="2" charset="2"/>
        <a:buChar char="l"/>
        <a:defRPr kumimoji="1" sz="2200" kern="1200">
          <a:solidFill>
            <a:schemeClr val="tx1"/>
          </a:solidFill>
          <a:latin typeface="+mn-lt"/>
          <a:ea typeface="+mn-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n-lt"/>
          <a:ea typeface="+mn-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n-lt"/>
          <a:ea typeface="+mn-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4A610FE8-4E13-44F5-8261-1F6C83957A07}"/>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83"/>
          <a:stretch/>
        </p:blipFill>
        <p:spPr bwMode="gray">
          <a:xfrm>
            <a:off x="0" y="-4012"/>
            <a:ext cx="9144000" cy="716400"/>
          </a:xfrm>
          <a:prstGeom prst="rect">
            <a:avLst/>
          </a:prstGeom>
        </p:spPr>
      </p:pic>
      <p:sp>
        <p:nvSpPr>
          <p:cNvPr id="20" name="正方形/長方形 3">
            <a:extLst>
              <a:ext uri="{FF2B5EF4-FFF2-40B4-BE49-F238E27FC236}">
                <a16:creationId xmlns:a16="http://schemas.microsoft.com/office/drawing/2014/main" id="{01B82633-049F-4C00-BBD3-E3F88671F94A}"/>
              </a:ext>
            </a:extLst>
          </p:cNvPr>
          <p:cNvSpPr/>
          <p:nvPr userDrawn="1"/>
        </p:nvSpPr>
        <p:spPr bwMode="gray">
          <a:xfrm>
            <a:off x="6796877" y="-2144"/>
            <a:ext cx="2347122" cy="714532"/>
          </a:xfrm>
          <a:prstGeom prst="rect">
            <a:avLst/>
          </a:prstGeom>
          <a:gradFill flip="none" rotWithShape="1">
            <a:gsLst>
              <a:gs pos="0">
                <a:schemeClr val="accent1">
                  <a:alpha val="80000"/>
                </a:schemeClr>
              </a:gs>
              <a:gs pos="100000">
                <a:schemeClr val="accent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dirty="0">
              <a:solidFill>
                <a:schemeClr val="tx1"/>
              </a:solidFill>
            </a:endParaRPr>
          </a:p>
        </p:txBody>
      </p:sp>
      <p:sp>
        <p:nvSpPr>
          <p:cNvPr id="2" name="Title Placeholder 1">
            <a:extLst>
              <a:ext uri="{C183D7F6-B498-43B3-948B-1728B52AA6E4}">
                <adec:decorative xmlns:adec="http://schemas.microsoft.com/office/drawing/2017/decorative" val="0"/>
              </a:ext>
            </a:extLst>
          </p:cNvPr>
          <p:cNvSpPr>
            <a:spLocks noGrp="1"/>
          </p:cNvSpPr>
          <p:nvPr>
            <p:ph type="title"/>
          </p:nvPr>
        </p:nvSpPr>
        <p:spPr bwMode="gray">
          <a:xfrm>
            <a:off x="234000" y="32400"/>
            <a:ext cx="7560000" cy="6552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950400"/>
            <a:ext cx="8679600" cy="3787200"/>
          </a:xfrm>
          <a:prstGeom prst="rect">
            <a:avLst/>
          </a:prstGeom>
        </p:spPr>
        <p:txBody>
          <a:bodyPr vert="horz" lIns="0" tIns="0" rIns="0" bIns="0" rtlCol="0">
            <a:no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700">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17" name="Slide Number Placeholder 5">
            <a:extLst>
              <a:ext uri="{FF2B5EF4-FFF2-40B4-BE49-F238E27FC236}">
                <a16:creationId xmlns:a16="http://schemas.microsoft.com/office/drawing/2014/main" id="{77DC5FBD-BA73-4475-A498-FD167F60DD8B}"/>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21" name="Picture 56" descr="Fujitsu">
            <a:extLst>
              <a:ext uri="{FF2B5EF4-FFF2-40B4-BE49-F238E27FC236}">
                <a16:creationId xmlns:a16="http://schemas.microsoft.com/office/drawing/2014/main" id="{CCE01033-ACD1-490A-9993-2E4C9E5D1835}"/>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26F001E0-DEBF-48D5-B0A7-28B550B83D9F}"/>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3247970042"/>
      </p:ext>
    </p:extLst>
  </p:cSld>
  <p:clrMap bg1="lt1" tx1="dk1" bg2="lt2" tx2="dk2" accent1="accent1" accent2="accent2" accent3="accent3" accent4="accent4" accent5="accent5" accent6="accent6" hlink="hlink" folHlink="folHlink"/>
  <p:sldLayoutIdLst>
    <p:sldLayoutId id="2147483719" r:id="rId1"/>
    <p:sldLayoutId id="2147483692" r:id="rId2"/>
    <p:sldLayoutId id="2147483693" r:id="rId3"/>
    <p:sldLayoutId id="2147483694" r:id="rId4"/>
    <p:sldLayoutId id="2147483695" r:id="rId5"/>
    <p:sldLayoutId id="2147483720" r:id="rId6"/>
  </p:sldLayoutIdLst>
  <p:hf hdr="0"/>
  <p:txStyles>
    <p:titleStyle>
      <a:lvl1pPr algn="l" defTabSz="685800" rtl="0" eaLnBrk="1" latinLnBrk="0" hangingPunct="1">
        <a:lnSpc>
          <a:spcPct val="90000"/>
        </a:lnSpc>
        <a:spcBef>
          <a:spcPct val="0"/>
        </a:spcBef>
        <a:buNone/>
        <a:defRPr kumimoji="1" sz="2800" b="1" kern="1200">
          <a:solidFill>
            <a:schemeClr val="bg1"/>
          </a:solidFill>
          <a:latin typeface="+mj-lt"/>
          <a:ea typeface="+mj-ea"/>
          <a:cs typeface="+mj-cs"/>
        </a:defRPr>
      </a:lvl1pPr>
    </p:titleStyle>
    <p:bodyStyle>
      <a:lvl1pPr marL="171450" indent="-216000" algn="l" defTabSz="685800" rtl="0" eaLnBrk="1" latinLnBrk="0" hangingPunct="1">
        <a:lnSpc>
          <a:spcPct val="100000"/>
        </a:lnSpc>
        <a:spcBef>
          <a:spcPts val="750"/>
        </a:spcBef>
        <a:buClr>
          <a:schemeClr val="accent1"/>
        </a:buClr>
        <a:buSzPct val="90000"/>
        <a:buFont typeface="Wingdings" panose="05000000000000000000" pitchFamily="2" charset="2"/>
        <a:buChar char="l"/>
        <a:defRPr kumimoji="1" sz="2200" kern="1200">
          <a:solidFill>
            <a:schemeClr val="tx1"/>
          </a:solidFill>
          <a:latin typeface="+mj-ea"/>
          <a:ea typeface="+mj-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j-ea"/>
          <a:ea typeface="+mj-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j-ea"/>
          <a:ea typeface="+mj-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j-ea"/>
          <a:ea typeface="+mj-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j-ea"/>
          <a:ea typeface="+mj-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D2930927-F7CD-4860-8732-4C593D441EA8}"/>
              </a:ext>
            </a:extLst>
          </p:cNvPr>
          <p:cNvGrpSpPr/>
          <p:nvPr userDrawn="1"/>
        </p:nvGrpSpPr>
        <p:grpSpPr bwMode="gray">
          <a:xfrm>
            <a:off x="1143" y="-3923"/>
            <a:ext cx="9142857" cy="716400"/>
            <a:chOff x="1143" y="-3923"/>
            <a:chExt cx="9142857" cy="716400"/>
          </a:xfrm>
        </p:grpSpPr>
        <p:pic>
          <p:nvPicPr>
            <p:cNvPr id="16" name="図 15">
              <a:extLst>
                <a:ext uri="{FF2B5EF4-FFF2-40B4-BE49-F238E27FC236}">
                  <a16:creationId xmlns:a16="http://schemas.microsoft.com/office/drawing/2014/main" id="{EC4032A0-0F3E-4051-906C-63D2CF184B96}"/>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a:stretch/>
          </p:blipFill>
          <p:spPr bwMode="gray">
            <a:xfrm>
              <a:off x="1143" y="-3923"/>
              <a:ext cx="9142857" cy="716400"/>
            </a:xfrm>
            <a:prstGeom prst="rect">
              <a:avLst/>
            </a:prstGeom>
          </p:spPr>
        </p:pic>
        <p:sp>
          <p:nvSpPr>
            <p:cNvPr id="17" name="正方形/長方形 3">
              <a:extLst>
                <a:ext uri="{FF2B5EF4-FFF2-40B4-BE49-F238E27FC236}">
                  <a16:creationId xmlns:a16="http://schemas.microsoft.com/office/drawing/2014/main" id="{7210403B-E461-4A5C-B672-595B72C20F42}"/>
                </a:ext>
              </a:extLst>
            </p:cNvPr>
            <p:cNvSpPr/>
            <p:nvPr userDrawn="1"/>
          </p:nvSpPr>
          <p:spPr bwMode="gray">
            <a:xfrm>
              <a:off x="6637867" y="-2055"/>
              <a:ext cx="2506132" cy="714532"/>
            </a:xfrm>
            <a:prstGeom prst="rect">
              <a:avLst/>
            </a:prstGeom>
            <a:gradFill flip="none" rotWithShape="1">
              <a:gsLst>
                <a:gs pos="0">
                  <a:schemeClr val="accent4">
                    <a:alpha val="50000"/>
                  </a:schemeClr>
                </a:gs>
                <a:gs pos="100000">
                  <a:schemeClr val="accent4">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solidFill>
                  <a:schemeClr val="tx1"/>
                </a:solidFill>
              </a:endParaRPr>
            </a:p>
          </p:txBody>
        </p:sp>
      </p:grpSp>
      <p:sp>
        <p:nvSpPr>
          <p:cNvPr id="2" name="Title Placeholder 1"/>
          <p:cNvSpPr>
            <a:spLocks noGrp="1"/>
          </p:cNvSpPr>
          <p:nvPr>
            <p:ph type="title"/>
          </p:nvPr>
        </p:nvSpPr>
        <p:spPr bwMode="gray">
          <a:xfrm>
            <a:off x="234000" y="32400"/>
            <a:ext cx="7560000" cy="6552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950400"/>
            <a:ext cx="8679600" cy="3787200"/>
          </a:xfrm>
          <a:prstGeom prst="rect">
            <a:avLst/>
          </a:prstGeom>
        </p:spPr>
        <p:txBody>
          <a:bodyPr vert="horz" lIns="0" tIns="0" rIns="0" bIns="0" rtlCol="0">
            <a:no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700">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18" name="Slide Number Placeholder 5">
            <a:extLst>
              <a:ext uri="{FF2B5EF4-FFF2-40B4-BE49-F238E27FC236}">
                <a16:creationId xmlns:a16="http://schemas.microsoft.com/office/drawing/2014/main" id="{00DC7B19-3A52-4E26-9964-A6ACE89649FC}"/>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21" name="Picture 56" descr="Fujitsu">
            <a:extLst>
              <a:ext uri="{FF2B5EF4-FFF2-40B4-BE49-F238E27FC236}">
                <a16:creationId xmlns:a16="http://schemas.microsoft.com/office/drawing/2014/main" id="{4FCE7B3E-DCFA-4052-8FF4-947FD6212639}"/>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1" name="Picture 23" descr="A picture containing icon&#10;&#10;Description automatically generated">
            <a:extLst>
              <a:ext uri="{FF2B5EF4-FFF2-40B4-BE49-F238E27FC236}">
                <a16:creationId xmlns:a16="http://schemas.microsoft.com/office/drawing/2014/main" id="{79151633-17A6-472C-90F8-0E7AB5E54485}"/>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4240899197"/>
      </p:ext>
    </p:extLst>
  </p:cSld>
  <p:clrMap bg1="lt1" tx1="dk1" bg2="lt2" tx2="dk2" accent1="accent1" accent2="accent2" accent3="accent3" accent4="accent4" accent5="accent5" accent6="accent6" hlink="hlink" folHlink="folHlink"/>
  <p:sldLayoutIdLst>
    <p:sldLayoutId id="2147483721" r:id="rId1"/>
    <p:sldLayoutId id="2147483699" r:id="rId2"/>
    <p:sldLayoutId id="2147483700" r:id="rId3"/>
    <p:sldLayoutId id="2147483701" r:id="rId4"/>
    <p:sldLayoutId id="2147483702" r:id="rId5"/>
    <p:sldLayoutId id="2147483722" r:id="rId6"/>
  </p:sldLayoutIdLst>
  <p:hf hdr="0"/>
  <p:txStyles>
    <p:titleStyle>
      <a:lvl1pPr algn="l" defTabSz="685800" rtl="0" eaLnBrk="1" latinLnBrk="0" hangingPunct="1">
        <a:lnSpc>
          <a:spcPct val="90000"/>
        </a:lnSpc>
        <a:spcBef>
          <a:spcPct val="0"/>
        </a:spcBef>
        <a:buNone/>
        <a:defRPr kumimoji="1" sz="2800" b="1" kern="1200">
          <a:solidFill>
            <a:schemeClr val="bg1"/>
          </a:solidFill>
          <a:latin typeface="+mj-lt"/>
          <a:ea typeface="+mj-ea"/>
          <a:cs typeface="+mj-cs"/>
        </a:defRPr>
      </a:lvl1pPr>
    </p:titleStyle>
    <p:bodyStyle>
      <a:lvl1pPr marL="171450" indent="-216000" algn="l" defTabSz="685800" rtl="0" eaLnBrk="1" latinLnBrk="0" hangingPunct="1">
        <a:lnSpc>
          <a:spcPct val="100000"/>
        </a:lnSpc>
        <a:spcBef>
          <a:spcPts val="750"/>
        </a:spcBef>
        <a:buClr>
          <a:schemeClr val="accent4"/>
        </a:buClr>
        <a:buSzPct val="90000"/>
        <a:buFont typeface="Wingdings" panose="05000000000000000000" pitchFamily="2" charset="2"/>
        <a:buChar char="l"/>
        <a:defRPr kumimoji="1" sz="2200" kern="1200">
          <a:solidFill>
            <a:schemeClr val="tx1"/>
          </a:solidFill>
          <a:latin typeface="+mj-ea"/>
          <a:ea typeface="+mj-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j-ea"/>
          <a:ea typeface="+mj-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j-ea"/>
          <a:ea typeface="+mj-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j-ea"/>
          <a:ea typeface="+mj-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j-ea"/>
          <a:ea typeface="+mj-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40ECD1A6-1A6B-424D-8080-308AC80A0530}"/>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95"/>
          <a:stretch/>
        </p:blipFill>
        <p:spPr bwMode="gray">
          <a:xfrm>
            <a:off x="1143" y="-3923"/>
            <a:ext cx="9142857" cy="716400"/>
          </a:xfrm>
          <a:prstGeom prst="rect">
            <a:avLst/>
          </a:prstGeom>
        </p:spPr>
      </p:pic>
      <p:sp>
        <p:nvSpPr>
          <p:cNvPr id="17" name="正方形/長方形 3">
            <a:extLst>
              <a:ext uri="{FF2B5EF4-FFF2-40B4-BE49-F238E27FC236}">
                <a16:creationId xmlns:a16="http://schemas.microsoft.com/office/drawing/2014/main" id="{1818A7E9-356B-4706-BDB8-EF72749A6FC0}"/>
              </a:ext>
            </a:extLst>
          </p:cNvPr>
          <p:cNvSpPr/>
          <p:nvPr userDrawn="1"/>
        </p:nvSpPr>
        <p:spPr bwMode="gray">
          <a:xfrm>
            <a:off x="7271191" y="-2055"/>
            <a:ext cx="1872808" cy="714532"/>
          </a:xfrm>
          <a:prstGeom prst="rect">
            <a:avLst/>
          </a:prstGeom>
          <a:gradFill flip="none" rotWithShape="1">
            <a:gsLst>
              <a:gs pos="0">
                <a:schemeClr val="accent6">
                  <a:alpha val="60000"/>
                </a:schemeClr>
              </a:gs>
              <a:gs pos="100000">
                <a:schemeClr val="accent6">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dirty="0">
              <a:solidFill>
                <a:schemeClr val="tx1"/>
              </a:solidFill>
            </a:endParaRPr>
          </a:p>
        </p:txBody>
      </p:sp>
      <p:sp>
        <p:nvSpPr>
          <p:cNvPr id="2" name="Title Placeholder 1"/>
          <p:cNvSpPr>
            <a:spLocks noGrp="1"/>
          </p:cNvSpPr>
          <p:nvPr>
            <p:ph type="title"/>
          </p:nvPr>
        </p:nvSpPr>
        <p:spPr bwMode="gray">
          <a:xfrm>
            <a:off x="234000" y="32400"/>
            <a:ext cx="7560000" cy="6552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950400"/>
            <a:ext cx="8679600" cy="3787200"/>
          </a:xfrm>
          <a:prstGeom prst="rect">
            <a:avLst/>
          </a:prstGeom>
        </p:spPr>
        <p:txBody>
          <a:bodyPr vert="horz" lIns="0" tIns="0" rIns="0" bIns="0" rtlCol="0">
            <a:no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700">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18" name="Slide Number Placeholder 5">
            <a:extLst>
              <a:ext uri="{FF2B5EF4-FFF2-40B4-BE49-F238E27FC236}">
                <a16:creationId xmlns:a16="http://schemas.microsoft.com/office/drawing/2014/main" id="{46C4A7D1-266B-46A5-B76C-633DB74BB133}"/>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21" name="Picture 56" descr="Fujitsu">
            <a:extLst>
              <a:ext uri="{FF2B5EF4-FFF2-40B4-BE49-F238E27FC236}">
                <a16:creationId xmlns:a16="http://schemas.microsoft.com/office/drawing/2014/main" id="{3377C2EC-18A1-44B7-9EE8-5456C655653E}"/>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7864250" y="4761"/>
            <a:ext cx="1126108" cy="685800"/>
          </a:xfrm>
          <a:prstGeom prst="rect">
            <a:avLst/>
          </a:prstGeom>
        </p:spPr>
      </p:pic>
      <p:pic>
        <p:nvPicPr>
          <p:cNvPr id="10" name="Picture 23" descr="A picture containing icon&#10;&#10;Description automatically generated">
            <a:extLst>
              <a:ext uri="{FF2B5EF4-FFF2-40B4-BE49-F238E27FC236}">
                <a16:creationId xmlns:a16="http://schemas.microsoft.com/office/drawing/2014/main" id="{3AF700E5-C5B6-437B-86BB-53847DD8B0C5}"/>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30061366"/>
      </p:ext>
    </p:extLst>
  </p:cSld>
  <p:clrMap bg1="lt1" tx1="dk1" bg2="lt2" tx2="dk2" accent1="accent1" accent2="accent2" accent3="accent3" accent4="accent4" accent5="accent5" accent6="accent6" hlink="hlink" folHlink="folHlink"/>
  <p:sldLayoutIdLst>
    <p:sldLayoutId id="2147483723" r:id="rId1"/>
    <p:sldLayoutId id="2147483706" r:id="rId2"/>
    <p:sldLayoutId id="2147483707" r:id="rId3"/>
    <p:sldLayoutId id="2147483708" r:id="rId4"/>
    <p:sldLayoutId id="2147483709" r:id="rId5"/>
    <p:sldLayoutId id="2147483724" r:id="rId6"/>
  </p:sldLayoutIdLst>
  <p:hf hdr="0"/>
  <p:txStyles>
    <p:titleStyle>
      <a:lvl1pPr algn="l" defTabSz="685800" rtl="0" eaLnBrk="1" latinLnBrk="0" hangingPunct="1">
        <a:lnSpc>
          <a:spcPct val="90000"/>
        </a:lnSpc>
        <a:spcBef>
          <a:spcPct val="0"/>
        </a:spcBef>
        <a:buNone/>
        <a:defRPr kumimoji="1" sz="2800" b="1" kern="1200">
          <a:solidFill>
            <a:schemeClr val="bg1"/>
          </a:solidFill>
          <a:latin typeface="+mj-lt"/>
          <a:ea typeface="+mj-ea"/>
          <a:cs typeface="+mj-cs"/>
        </a:defRPr>
      </a:lvl1pPr>
    </p:titleStyle>
    <p:bodyStyle>
      <a:lvl1pPr marL="171450" indent="-216000" algn="l" defTabSz="685800" rtl="0" eaLnBrk="1" latinLnBrk="0" hangingPunct="1">
        <a:lnSpc>
          <a:spcPct val="100000"/>
        </a:lnSpc>
        <a:spcBef>
          <a:spcPts val="750"/>
        </a:spcBef>
        <a:buClr>
          <a:schemeClr val="accent6"/>
        </a:buClr>
        <a:buSzPct val="90000"/>
        <a:buFont typeface="Wingdings" panose="05000000000000000000" pitchFamily="2" charset="2"/>
        <a:buChar char="l"/>
        <a:defRPr kumimoji="1" sz="2200" kern="1200">
          <a:solidFill>
            <a:schemeClr val="tx1"/>
          </a:solidFill>
          <a:latin typeface="+mn-lt"/>
          <a:ea typeface="+mn-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n-lt"/>
          <a:ea typeface="+mn-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n-lt"/>
          <a:ea typeface="+mn-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740F57D8-338C-4D61-B05D-AC393D185D82}"/>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95"/>
          <a:stretch/>
        </p:blipFill>
        <p:spPr bwMode="gray">
          <a:xfrm>
            <a:off x="1143" y="-3923"/>
            <a:ext cx="9142857" cy="716400"/>
          </a:xfrm>
          <a:prstGeom prst="rect">
            <a:avLst/>
          </a:prstGeom>
        </p:spPr>
      </p:pic>
      <p:sp>
        <p:nvSpPr>
          <p:cNvPr id="2" name="Title Placeholder 1"/>
          <p:cNvSpPr>
            <a:spLocks noGrp="1"/>
          </p:cNvSpPr>
          <p:nvPr>
            <p:ph type="title"/>
          </p:nvPr>
        </p:nvSpPr>
        <p:spPr bwMode="gray">
          <a:xfrm>
            <a:off x="234000" y="32400"/>
            <a:ext cx="7560000" cy="6552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950400"/>
            <a:ext cx="8679600" cy="3787200"/>
          </a:xfrm>
          <a:prstGeom prst="rect">
            <a:avLst/>
          </a:prstGeom>
        </p:spPr>
        <p:txBody>
          <a:bodyPr vert="horz" lIns="0" tIns="0" rIns="0" bIns="0" rtlCol="0">
            <a:no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700">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10" name="Slide Number Placeholder 5">
            <a:extLst>
              <a:ext uri="{FF2B5EF4-FFF2-40B4-BE49-F238E27FC236}">
                <a16:creationId xmlns:a16="http://schemas.microsoft.com/office/drawing/2014/main" id="{41D8FCF7-17D7-419C-9A69-F8EE30CBAC22}"/>
              </a:ext>
            </a:extLst>
          </p:cNvPr>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800">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4" name="Picture 65" descr="Fujitsu">
            <a:extLst>
              <a:ext uri="{FF2B5EF4-FFF2-40B4-BE49-F238E27FC236}">
                <a16:creationId xmlns:a16="http://schemas.microsoft.com/office/drawing/2014/main" id="{3DBB7CCA-CCFB-4268-890B-0A2A79A22D06}"/>
              </a:ext>
            </a:extLst>
          </p:cNvPr>
          <p:cNvPicPr>
            <a:picLocks noChangeAspect="1"/>
          </p:cNvPicPr>
          <p:nvPr userDrawn="1"/>
        </p:nvPicPr>
        <p:blipFill>
          <a:blip r:embed="rId9" cstate="print">
            <a:extLst>
              <a:ext uri="{28A0092B-C50C-407E-A947-70E740481C1C}">
                <a14:useLocalDpi xmlns:a14="http://schemas.microsoft.com/office/drawing/2010/main" val="0"/>
              </a:ext>
            </a:extLst>
          </a:blip>
          <a:srcRect/>
          <a:stretch/>
        </p:blipFill>
        <p:spPr bwMode="gray">
          <a:xfrm>
            <a:off x="7864250" y="4761"/>
            <a:ext cx="1126108" cy="685799"/>
          </a:xfrm>
          <a:prstGeom prst="rect">
            <a:avLst/>
          </a:prstGeom>
        </p:spPr>
      </p:pic>
      <p:pic>
        <p:nvPicPr>
          <p:cNvPr id="12" name="Picture 23" descr="A picture containing icon&#10;&#10;Description automatically generated">
            <a:extLst>
              <a:ext uri="{FF2B5EF4-FFF2-40B4-BE49-F238E27FC236}">
                <a16:creationId xmlns:a16="http://schemas.microsoft.com/office/drawing/2014/main" id="{92C11EE2-8F20-4B90-A944-87927E6C1D06}"/>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a:stretch/>
        </p:blipFill>
        <p:spPr>
          <a:xfrm>
            <a:off x="9264043" y="-14287"/>
            <a:ext cx="670272" cy="3374707"/>
          </a:xfrm>
          <a:prstGeom prst="rect">
            <a:avLst/>
          </a:prstGeom>
        </p:spPr>
      </p:pic>
    </p:spTree>
    <p:extLst>
      <p:ext uri="{BB962C8B-B14F-4D97-AF65-F5344CB8AC3E}">
        <p14:creationId xmlns:p14="http://schemas.microsoft.com/office/powerpoint/2010/main" val="2279705927"/>
      </p:ext>
    </p:extLst>
  </p:cSld>
  <p:clrMap bg1="lt1" tx1="dk1" bg2="lt2" tx2="dk2" accent1="accent1" accent2="accent2" accent3="accent3" accent4="accent4" accent5="accent5" accent6="accent6" hlink="hlink" folHlink="folHlink"/>
  <p:sldLayoutIdLst>
    <p:sldLayoutId id="2147483725" r:id="rId1"/>
    <p:sldLayoutId id="2147483713" r:id="rId2"/>
    <p:sldLayoutId id="2147483714" r:id="rId3"/>
    <p:sldLayoutId id="2147483715" r:id="rId4"/>
    <p:sldLayoutId id="2147483716" r:id="rId5"/>
    <p:sldLayoutId id="2147483726" r:id="rId6"/>
  </p:sldLayoutIdLst>
  <p:hf hdr="0"/>
  <p:txStyles>
    <p:title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p:titleStyle>
    <p:bodyStyle>
      <a:lvl1pPr marL="171450" indent="-216000" algn="l" defTabSz="685800" rtl="0" eaLnBrk="1" latinLnBrk="0" hangingPunct="1">
        <a:lnSpc>
          <a:spcPct val="100000"/>
        </a:lnSpc>
        <a:spcBef>
          <a:spcPts val="750"/>
        </a:spcBef>
        <a:buClr>
          <a:schemeClr val="accent2"/>
        </a:buClr>
        <a:buSzPct val="90000"/>
        <a:buFont typeface="Wingdings" panose="05000000000000000000" pitchFamily="2" charset="2"/>
        <a:buChar char="l"/>
        <a:defRPr kumimoji="1" sz="2200" kern="1200">
          <a:solidFill>
            <a:schemeClr val="tx1"/>
          </a:solidFill>
          <a:latin typeface="+mn-lt"/>
          <a:ea typeface="+mn-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n-lt"/>
          <a:ea typeface="+mn-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n-lt"/>
          <a:ea typeface="+mn-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7" name="図 16">
            <a:extLst>
              <a:ext uri="{FF2B5EF4-FFF2-40B4-BE49-F238E27FC236}">
                <a16:creationId xmlns:a16="http://schemas.microsoft.com/office/drawing/2014/main" id="{779105A6-CD9F-4603-B36B-66E4160C6597}"/>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83"/>
          <a:stretch/>
        </p:blipFill>
        <p:spPr bwMode="gray">
          <a:xfrm>
            <a:off x="0" y="-3010"/>
            <a:ext cx="9144000" cy="537300"/>
          </a:xfrm>
          <a:prstGeom prst="rect">
            <a:avLst/>
          </a:prstGeom>
        </p:spPr>
      </p:pic>
      <p:sp>
        <p:nvSpPr>
          <p:cNvPr id="2" name="Title Placeholder 1"/>
          <p:cNvSpPr>
            <a:spLocks noGrp="1"/>
          </p:cNvSpPr>
          <p:nvPr>
            <p:ph type="title"/>
          </p:nvPr>
        </p:nvSpPr>
        <p:spPr bwMode="gray">
          <a:xfrm>
            <a:off x="234000" y="24300"/>
            <a:ext cx="7740000" cy="491400"/>
          </a:xfrm>
          <a:prstGeom prst="rect">
            <a:avLst/>
          </a:prstGeom>
        </p:spPr>
        <p:txBody>
          <a:bodyPr vert="horz" lIns="0" tIns="108000" rIns="0" bIns="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bwMode="gray">
          <a:xfrm>
            <a:off x="230400" y="712800"/>
            <a:ext cx="8679600" cy="4050000"/>
          </a:xfrm>
          <a:prstGeom prst="rect">
            <a:avLst/>
          </a:prstGeom>
        </p:spPr>
        <p:txBody>
          <a:bodyPr vert="horz" lIns="0" tIns="0" rIns="0" bIns="0" rtlCol="0">
            <a:normAutofit/>
          </a:bodyPr>
          <a:lstStyle/>
          <a:p>
            <a:pPr lvl="0"/>
            <a:r>
              <a:rPr lang="ja-JP" altLang="en-US" dirty="0"/>
              <a:t>マスター テキストの書式設定</a:t>
            </a:r>
          </a:p>
          <a:p>
            <a:pPr lvl="1"/>
            <a:r>
              <a:rPr lang="ja-JP" altLang="en-US" dirty="0"/>
              <a:t>第</a:t>
            </a:r>
            <a:r>
              <a:rPr lang="en-US" altLang="ja-JP" dirty="0"/>
              <a:t>2</a:t>
            </a:r>
            <a:r>
              <a:rPr lang="ja-JP" altLang="en-US" dirty="0"/>
              <a:t> レベル</a:t>
            </a:r>
          </a:p>
          <a:p>
            <a:pPr lvl="2"/>
            <a:r>
              <a:rPr lang="ja-JP" altLang="en-US" dirty="0"/>
              <a:t>第</a:t>
            </a:r>
            <a:r>
              <a:rPr lang="en-US" altLang="ja-JP" dirty="0"/>
              <a:t>3</a:t>
            </a:r>
            <a:r>
              <a:rPr lang="ja-JP" altLang="en-US" dirty="0"/>
              <a:t> レベル</a:t>
            </a:r>
          </a:p>
          <a:p>
            <a:pPr lvl="3"/>
            <a:r>
              <a:rPr lang="ja-JP" altLang="en-US" dirty="0"/>
              <a:t>第</a:t>
            </a:r>
            <a:r>
              <a:rPr lang="en-US" altLang="ja-JP" dirty="0"/>
              <a:t>4</a:t>
            </a:r>
            <a:r>
              <a:rPr lang="ja-JP" altLang="en-US" dirty="0"/>
              <a:t> レベル</a:t>
            </a:r>
          </a:p>
          <a:p>
            <a:pPr lvl="4"/>
            <a:r>
              <a:rPr lang="ja-JP" altLang="en-US" dirty="0"/>
              <a:t>第</a:t>
            </a:r>
            <a:r>
              <a:rPr lang="en-US" altLang="ja-JP" dirty="0"/>
              <a:t>5</a:t>
            </a:r>
            <a:r>
              <a:rPr lang="ja-JP" altLang="en-US" dirty="0"/>
              <a:t> レベル</a:t>
            </a:r>
            <a:endParaRPr lang="en-US" altLang="ja-JP" dirty="0"/>
          </a:p>
          <a:p>
            <a:pPr lvl="5"/>
            <a:r>
              <a:rPr lang="ja-JP" altLang="en-US" dirty="0"/>
              <a:t>テキスト</a:t>
            </a:r>
            <a:endParaRPr lang="en-US" altLang="ja-JP" dirty="0"/>
          </a:p>
          <a:p>
            <a:pPr lvl="6"/>
            <a:r>
              <a:rPr lang="ja-JP" altLang="en-US" dirty="0"/>
              <a:t>テキスト</a:t>
            </a:r>
            <a:endParaRPr lang="en-US" altLang="ja-JP" dirty="0"/>
          </a:p>
          <a:p>
            <a:pPr lvl="7"/>
            <a:r>
              <a:rPr lang="ja-JP" altLang="en-US" dirty="0"/>
              <a:t>テキスト</a:t>
            </a:r>
            <a:endParaRPr lang="en-US" altLang="ja-JP" dirty="0"/>
          </a:p>
          <a:p>
            <a:pPr lvl="8"/>
            <a:r>
              <a:rPr lang="ja-JP" altLang="en-US" dirty="0"/>
              <a:t>テキスト</a:t>
            </a:r>
            <a:endParaRPr lang="en-US" dirty="0"/>
          </a:p>
        </p:txBody>
      </p:sp>
      <p:sp>
        <p:nvSpPr>
          <p:cNvPr id="5" name="Footer Placeholder 4"/>
          <p:cNvSpPr>
            <a:spLocks noGrp="1"/>
          </p:cNvSpPr>
          <p:nvPr>
            <p:ph type="ftr" sz="quarter" idx="3"/>
          </p:nvPr>
        </p:nvSpPr>
        <p:spPr bwMode="gray">
          <a:xfrm>
            <a:off x="7758000" y="4888800"/>
            <a:ext cx="1155600" cy="108000"/>
          </a:xfrm>
          <a:prstGeom prst="rect">
            <a:avLst/>
          </a:prstGeom>
        </p:spPr>
        <p:txBody>
          <a:bodyPr vert="horz" wrap="none" lIns="0" tIns="0" rIns="0" bIns="0" rtlCol="0" anchor="ctr"/>
          <a:lstStyle>
            <a:lvl1pPr algn="r">
              <a:defRPr sz="525">
                <a:solidFill>
                  <a:schemeClr val="tx1"/>
                </a:solidFill>
                <a:latin typeface="Arial" panose="020B0604020202020204" pitchFamily="34" charset="0"/>
                <a:cs typeface="Arial" panose="020B0604020202020204" pitchFamily="34" charset="0"/>
              </a:defRPr>
            </a:lvl1pPr>
          </a:lstStyle>
          <a:p>
            <a:r>
              <a:rPr lang="de-DE" altLang="ja-JP"/>
              <a:t>Fujitsu Limited. 2022</a:t>
            </a:r>
            <a:endParaRPr lang="de-DE" altLang="ja-JP" dirty="0"/>
          </a:p>
        </p:txBody>
      </p:sp>
      <p:sp>
        <p:nvSpPr>
          <p:cNvPr id="6" name="Slide Number Placeholder 5"/>
          <p:cNvSpPr>
            <a:spLocks noGrp="1"/>
          </p:cNvSpPr>
          <p:nvPr>
            <p:ph type="sldNum" sz="quarter" idx="4"/>
          </p:nvPr>
        </p:nvSpPr>
        <p:spPr bwMode="gray">
          <a:xfrm>
            <a:off x="4302000" y="4878000"/>
            <a:ext cx="540000" cy="122400"/>
          </a:xfrm>
          <a:prstGeom prst="rect">
            <a:avLst/>
          </a:prstGeom>
        </p:spPr>
        <p:txBody>
          <a:bodyPr vert="horz" lIns="0" tIns="0" rIns="0" bIns="0" rtlCol="0" anchor="ctr"/>
          <a:lstStyle>
            <a:lvl1pPr algn="ctr">
              <a:defRPr sz="600">
                <a:solidFill>
                  <a:schemeClr val="tx1"/>
                </a:solidFill>
                <a:latin typeface="+mn-lt"/>
              </a:defRPr>
            </a:lvl1pPr>
          </a:lstStyle>
          <a:p>
            <a:fld id="{4D029D89-7B63-4C94-AD4D-2E4D6BB83637}" type="slidenum">
              <a:rPr kumimoji="1" lang="ja-JP" altLang="en-US" smtClean="0"/>
              <a:pPr/>
              <a:t>‹#›</a:t>
            </a:fld>
            <a:endParaRPr kumimoji="1" lang="ja-JP" altLang="en-US"/>
          </a:p>
        </p:txBody>
      </p:sp>
      <p:grpSp>
        <p:nvGrpSpPr>
          <p:cNvPr id="56" name="Group 27" descr="Fujitsu">
            <a:extLst>
              <a:ext uri="{FF2B5EF4-FFF2-40B4-BE49-F238E27FC236}">
                <a16:creationId xmlns:a16="http://schemas.microsoft.com/office/drawing/2014/main" id="{A49D358C-5644-4876-AD33-8BF1B1451996}"/>
              </a:ext>
            </a:extLst>
          </p:cNvPr>
          <p:cNvGrpSpPr/>
          <p:nvPr userDrawn="1"/>
        </p:nvGrpSpPr>
        <p:grpSpPr bwMode="gray">
          <a:xfrm>
            <a:off x="8169275" y="135668"/>
            <a:ext cx="741363" cy="271002"/>
            <a:chOff x="8012114" y="249161"/>
            <a:chExt cx="892174" cy="434841"/>
          </a:xfrm>
        </p:grpSpPr>
        <p:sp>
          <p:nvSpPr>
            <p:cNvPr id="57" name="Freeform 34">
              <a:extLst>
                <a:ext uri="{FF2B5EF4-FFF2-40B4-BE49-F238E27FC236}">
                  <a16:creationId xmlns:a16="http://schemas.microsoft.com/office/drawing/2014/main" id="{07C0FBDD-BF14-4D22-88D0-28286746F605}"/>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58" name="Freeform 35">
              <a:extLst>
                <a:ext uri="{FF2B5EF4-FFF2-40B4-BE49-F238E27FC236}">
                  <a16:creationId xmlns:a16="http://schemas.microsoft.com/office/drawing/2014/main" id="{105FC5BE-FECB-464F-BF76-4D98D592737E}"/>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59" name="Freeform 36">
              <a:extLst>
                <a:ext uri="{FF2B5EF4-FFF2-40B4-BE49-F238E27FC236}">
                  <a16:creationId xmlns:a16="http://schemas.microsoft.com/office/drawing/2014/main" id="{B412AD9F-E582-40CF-9F69-340FADA3A428}"/>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60" name="Freeform 37">
              <a:extLst>
                <a:ext uri="{FF2B5EF4-FFF2-40B4-BE49-F238E27FC236}">
                  <a16:creationId xmlns:a16="http://schemas.microsoft.com/office/drawing/2014/main" id="{BD5FD256-3CAA-4456-9CD0-325CD1ED8604}"/>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61" name="Freeform 38">
              <a:extLst>
                <a:ext uri="{FF2B5EF4-FFF2-40B4-BE49-F238E27FC236}">
                  <a16:creationId xmlns:a16="http://schemas.microsoft.com/office/drawing/2014/main" id="{A7F8D717-C410-4A76-8540-1575B28F089A}"/>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62" name="Freeform 39">
              <a:extLst>
                <a:ext uri="{FF2B5EF4-FFF2-40B4-BE49-F238E27FC236}">
                  <a16:creationId xmlns:a16="http://schemas.microsoft.com/office/drawing/2014/main" id="{9EEA78F3-A3B4-4E5E-B5CF-8E198A610FA4}"/>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63" name="Freeform 40">
              <a:extLst>
                <a:ext uri="{FF2B5EF4-FFF2-40B4-BE49-F238E27FC236}">
                  <a16:creationId xmlns:a16="http://schemas.microsoft.com/office/drawing/2014/main" id="{81BAF1EB-D199-46C1-BC63-BD025DFAF084}"/>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sp>
          <p:nvSpPr>
            <p:cNvPr id="64" name="Freeform 41">
              <a:extLst>
                <a:ext uri="{FF2B5EF4-FFF2-40B4-BE49-F238E27FC236}">
                  <a16:creationId xmlns:a16="http://schemas.microsoft.com/office/drawing/2014/main" id="{B3969E23-F1D4-42BE-B2EC-0BCE853330A8}"/>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1350"/>
            </a:p>
          </p:txBody>
        </p:sp>
      </p:grpSp>
    </p:spTree>
    <p:extLst>
      <p:ext uri="{BB962C8B-B14F-4D97-AF65-F5344CB8AC3E}">
        <p14:creationId xmlns:p14="http://schemas.microsoft.com/office/powerpoint/2010/main" val="3487899659"/>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p:txStyles>
    <p:titleStyle>
      <a:lvl1pPr algn="l" defTabSz="514337" rtl="0" eaLnBrk="1" latinLnBrk="0" hangingPunct="1">
        <a:lnSpc>
          <a:spcPct val="90000"/>
        </a:lnSpc>
        <a:spcBef>
          <a:spcPct val="0"/>
        </a:spcBef>
        <a:buNone/>
        <a:defRPr kumimoji="1" sz="2100" b="1" kern="1200">
          <a:solidFill>
            <a:schemeClr val="bg1"/>
          </a:solidFill>
          <a:latin typeface="+mj-lt"/>
          <a:ea typeface="+mj-ea"/>
          <a:cs typeface="+mj-cs"/>
        </a:defRPr>
      </a:lvl1pPr>
    </p:titleStyle>
    <p:bodyStyle>
      <a:lvl1pPr marL="128585" indent="-161996" algn="l" defTabSz="514337" rtl="0" eaLnBrk="1" latinLnBrk="0" hangingPunct="1">
        <a:lnSpc>
          <a:spcPct val="90000"/>
        </a:lnSpc>
        <a:spcBef>
          <a:spcPts val="563"/>
        </a:spcBef>
        <a:buClr>
          <a:schemeClr val="accent1"/>
        </a:buClr>
        <a:buSzPct val="130000"/>
        <a:buFont typeface="Tahoma" panose="020B0604030504040204" pitchFamily="34" charset="0"/>
        <a:buChar char="○"/>
        <a:defRPr kumimoji="1" sz="1650" kern="1200">
          <a:solidFill>
            <a:schemeClr val="tx1"/>
          </a:solidFill>
          <a:latin typeface="+mn-lt"/>
          <a:ea typeface="+mn-ea"/>
          <a:cs typeface="+mn-cs"/>
        </a:defRPr>
      </a:lvl1pPr>
      <a:lvl2pPr marL="385753" indent="-128585" algn="l" defTabSz="514337" rtl="0" eaLnBrk="1" latinLnBrk="0" hangingPunct="1">
        <a:lnSpc>
          <a:spcPct val="90000"/>
        </a:lnSpc>
        <a:spcBef>
          <a:spcPts val="281"/>
        </a:spcBef>
        <a:buClr>
          <a:schemeClr val="accent3"/>
        </a:buClr>
        <a:buSzPct val="130000"/>
        <a:buFont typeface="Tahoma" panose="020B0604030504040204" pitchFamily="34" charset="0"/>
        <a:buChar char="○"/>
        <a:defRPr kumimoji="1" sz="1350" kern="1200">
          <a:solidFill>
            <a:schemeClr val="tx1"/>
          </a:solidFill>
          <a:latin typeface="+mn-lt"/>
          <a:ea typeface="+mn-ea"/>
          <a:cs typeface="+mn-cs"/>
        </a:defRPr>
      </a:lvl2pPr>
      <a:lvl3pPr marL="642921" indent="-128585" algn="l" defTabSz="514337" rtl="0" eaLnBrk="1" latinLnBrk="0" hangingPunct="1">
        <a:lnSpc>
          <a:spcPct val="90000"/>
        </a:lnSpc>
        <a:spcBef>
          <a:spcPts val="281"/>
        </a:spcBef>
        <a:buClr>
          <a:schemeClr val="tx1">
            <a:lumMod val="50000"/>
            <a:lumOff val="50000"/>
          </a:schemeClr>
        </a:buClr>
        <a:buSzPct val="130000"/>
        <a:buFont typeface="Tahoma" panose="020B0604030504040204" pitchFamily="34" charset="0"/>
        <a:buChar char="○"/>
        <a:defRPr kumimoji="1" sz="1200" kern="1200">
          <a:solidFill>
            <a:schemeClr val="tx1"/>
          </a:solidFill>
          <a:latin typeface="+mn-lt"/>
          <a:ea typeface="+mn-ea"/>
          <a:cs typeface="+mn-cs"/>
        </a:defRPr>
      </a:lvl3pPr>
      <a:lvl4pPr marL="900090" indent="-128585" algn="l" defTabSz="514337" rtl="0" eaLnBrk="1" latinLnBrk="0" hangingPunct="1">
        <a:lnSpc>
          <a:spcPct val="90000"/>
        </a:lnSpc>
        <a:spcBef>
          <a:spcPts val="281"/>
        </a:spcBef>
        <a:buClr>
          <a:schemeClr val="bg1">
            <a:lumMod val="50000"/>
          </a:schemeClr>
        </a:buClr>
        <a:buSzPct val="130000"/>
        <a:buFont typeface="Arial" panose="020B0604020202020204" pitchFamily="34" charset="0"/>
        <a:buChar char="●"/>
        <a:defRPr kumimoji="1" sz="1050" kern="1200">
          <a:solidFill>
            <a:schemeClr val="tx1"/>
          </a:solidFill>
          <a:latin typeface="+mn-lt"/>
          <a:ea typeface="+mn-ea"/>
          <a:cs typeface="+mn-cs"/>
        </a:defRPr>
      </a:lvl4pPr>
      <a:lvl5pPr marL="1157259" indent="-128585" algn="l" defTabSz="514337" rtl="0" eaLnBrk="1" latinLnBrk="0" hangingPunct="1">
        <a:lnSpc>
          <a:spcPct val="90000"/>
        </a:lnSpc>
        <a:spcBef>
          <a:spcPts val="281"/>
        </a:spcBef>
        <a:buClr>
          <a:schemeClr val="bg1">
            <a:lumMod val="50000"/>
          </a:schemeClr>
        </a:buClr>
        <a:buFont typeface="Arial" panose="020B0604020202020204" pitchFamily="34" charset="0"/>
        <a:buChar char="•"/>
        <a:defRPr kumimoji="1" sz="1050" kern="1200">
          <a:solidFill>
            <a:schemeClr val="tx1"/>
          </a:solidFill>
          <a:latin typeface="+mn-lt"/>
          <a:ea typeface="+mn-ea"/>
          <a:cs typeface="+mn-cs"/>
        </a:defRPr>
      </a:lvl5pPr>
      <a:lvl6pPr marL="1414427" indent="-128585" algn="l" defTabSz="514337" rtl="0" eaLnBrk="1" latinLnBrk="0" hangingPunct="1">
        <a:lnSpc>
          <a:spcPct val="90000"/>
        </a:lnSpc>
        <a:spcBef>
          <a:spcPts val="281"/>
        </a:spcBef>
        <a:buClr>
          <a:schemeClr val="bg1">
            <a:lumMod val="50000"/>
          </a:schemeClr>
        </a:buClr>
        <a:buFont typeface="Arial" panose="020B0604020202020204" pitchFamily="34" charset="0"/>
        <a:buChar char="•"/>
        <a:defRPr kumimoji="1" sz="1050" kern="1200">
          <a:solidFill>
            <a:schemeClr val="tx1"/>
          </a:solidFill>
          <a:latin typeface="+mn-lt"/>
          <a:ea typeface="+mn-ea"/>
          <a:cs typeface="+mn-cs"/>
        </a:defRPr>
      </a:lvl6pPr>
      <a:lvl7pPr marL="1671596" indent="-128585" algn="l" defTabSz="514337" rtl="0" eaLnBrk="1" latinLnBrk="0" hangingPunct="1">
        <a:lnSpc>
          <a:spcPct val="90000"/>
        </a:lnSpc>
        <a:spcBef>
          <a:spcPts val="281"/>
        </a:spcBef>
        <a:buClr>
          <a:schemeClr val="bg1">
            <a:lumMod val="50000"/>
          </a:schemeClr>
        </a:buClr>
        <a:buFont typeface="Arial" panose="020B0604020202020204" pitchFamily="34" charset="0"/>
        <a:buChar char="–"/>
        <a:defRPr kumimoji="1" sz="1050" kern="1200">
          <a:solidFill>
            <a:schemeClr val="tx1"/>
          </a:solidFill>
          <a:latin typeface="+mn-lt"/>
          <a:ea typeface="+mn-ea"/>
          <a:cs typeface="+mn-cs"/>
        </a:defRPr>
      </a:lvl7pPr>
      <a:lvl8pPr marL="1928765" indent="-128585" algn="l" defTabSz="514337" rtl="0" eaLnBrk="1" latinLnBrk="0" hangingPunct="1">
        <a:lnSpc>
          <a:spcPct val="90000"/>
        </a:lnSpc>
        <a:spcBef>
          <a:spcPts val="281"/>
        </a:spcBef>
        <a:buClr>
          <a:schemeClr val="bg1">
            <a:lumMod val="50000"/>
          </a:schemeClr>
        </a:buClr>
        <a:buFont typeface="Arial" panose="020B0604020202020204" pitchFamily="34" charset="0"/>
        <a:buChar char="–"/>
        <a:defRPr kumimoji="1" sz="1050" kern="1200">
          <a:solidFill>
            <a:schemeClr val="tx1"/>
          </a:solidFill>
          <a:latin typeface="+mn-lt"/>
          <a:ea typeface="+mn-ea"/>
          <a:cs typeface="+mn-cs"/>
        </a:defRPr>
      </a:lvl8pPr>
      <a:lvl9pPr marL="2185933" indent="-128585" algn="l" defTabSz="514337" rtl="0" eaLnBrk="1" latinLnBrk="0" hangingPunct="1">
        <a:lnSpc>
          <a:spcPct val="90000"/>
        </a:lnSpc>
        <a:spcBef>
          <a:spcPts val="281"/>
        </a:spcBef>
        <a:buClr>
          <a:schemeClr val="bg1">
            <a:lumMod val="50000"/>
          </a:schemeClr>
        </a:buClr>
        <a:buFont typeface="Arial" panose="020B0604020202020204" pitchFamily="34" charset="0"/>
        <a:buChar char="–"/>
        <a:defRPr kumimoji="1" sz="1050" kern="1200">
          <a:solidFill>
            <a:schemeClr val="tx1"/>
          </a:solidFill>
          <a:latin typeface="+mn-lt"/>
          <a:ea typeface="+mn-ea"/>
          <a:cs typeface="+mn-cs"/>
        </a:defRPr>
      </a:lvl9pPr>
    </p:bodyStyle>
    <p:otherStyle>
      <a:defPPr>
        <a:defRPr lang="en-US"/>
      </a:defPPr>
      <a:lvl1pPr marL="0" algn="l" defTabSz="514337" rtl="0" eaLnBrk="1" latinLnBrk="0" hangingPunct="1">
        <a:defRPr kumimoji="1" sz="1013" kern="1200">
          <a:solidFill>
            <a:schemeClr val="tx1"/>
          </a:solidFill>
          <a:latin typeface="+mn-lt"/>
          <a:ea typeface="+mn-ea"/>
          <a:cs typeface="+mn-cs"/>
        </a:defRPr>
      </a:lvl1pPr>
      <a:lvl2pPr marL="257169" algn="l" defTabSz="514337" rtl="0" eaLnBrk="1" latinLnBrk="0" hangingPunct="1">
        <a:defRPr kumimoji="1" sz="1013" kern="1200">
          <a:solidFill>
            <a:schemeClr val="tx1"/>
          </a:solidFill>
          <a:latin typeface="+mn-lt"/>
          <a:ea typeface="+mn-ea"/>
          <a:cs typeface="+mn-cs"/>
        </a:defRPr>
      </a:lvl2pPr>
      <a:lvl3pPr marL="514337" algn="l" defTabSz="514337" rtl="0" eaLnBrk="1" latinLnBrk="0" hangingPunct="1">
        <a:defRPr kumimoji="1" sz="1013" kern="1200">
          <a:solidFill>
            <a:schemeClr val="tx1"/>
          </a:solidFill>
          <a:latin typeface="+mn-lt"/>
          <a:ea typeface="+mn-ea"/>
          <a:cs typeface="+mn-cs"/>
        </a:defRPr>
      </a:lvl3pPr>
      <a:lvl4pPr marL="771506" algn="l" defTabSz="514337" rtl="0" eaLnBrk="1" latinLnBrk="0" hangingPunct="1">
        <a:defRPr kumimoji="1" sz="1013" kern="1200">
          <a:solidFill>
            <a:schemeClr val="tx1"/>
          </a:solidFill>
          <a:latin typeface="+mn-lt"/>
          <a:ea typeface="+mn-ea"/>
          <a:cs typeface="+mn-cs"/>
        </a:defRPr>
      </a:lvl4pPr>
      <a:lvl5pPr marL="1028675" algn="l" defTabSz="514337" rtl="0" eaLnBrk="1" latinLnBrk="0" hangingPunct="1">
        <a:defRPr kumimoji="1" sz="1013" kern="1200">
          <a:solidFill>
            <a:schemeClr val="tx1"/>
          </a:solidFill>
          <a:latin typeface="+mn-lt"/>
          <a:ea typeface="+mn-ea"/>
          <a:cs typeface="+mn-cs"/>
        </a:defRPr>
      </a:lvl5pPr>
      <a:lvl6pPr marL="1285843" algn="l" defTabSz="514337" rtl="0" eaLnBrk="1" latinLnBrk="0" hangingPunct="1">
        <a:defRPr kumimoji="1" sz="1013" kern="1200">
          <a:solidFill>
            <a:schemeClr val="tx1"/>
          </a:solidFill>
          <a:latin typeface="+mn-lt"/>
          <a:ea typeface="+mn-ea"/>
          <a:cs typeface="+mn-cs"/>
        </a:defRPr>
      </a:lvl6pPr>
      <a:lvl7pPr marL="1543011" algn="l" defTabSz="514337" rtl="0" eaLnBrk="1" latinLnBrk="0" hangingPunct="1">
        <a:defRPr kumimoji="1" sz="1013" kern="1200">
          <a:solidFill>
            <a:schemeClr val="tx1"/>
          </a:solidFill>
          <a:latin typeface="+mn-lt"/>
          <a:ea typeface="+mn-ea"/>
          <a:cs typeface="+mn-cs"/>
        </a:defRPr>
      </a:lvl7pPr>
      <a:lvl8pPr marL="1800180" algn="l" defTabSz="514337" rtl="0" eaLnBrk="1" latinLnBrk="0" hangingPunct="1">
        <a:defRPr kumimoji="1" sz="1013" kern="1200">
          <a:solidFill>
            <a:schemeClr val="tx1"/>
          </a:solidFill>
          <a:latin typeface="+mn-lt"/>
          <a:ea typeface="+mn-ea"/>
          <a:cs typeface="+mn-cs"/>
        </a:defRPr>
      </a:lvl8pPr>
      <a:lvl9pPr marL="2057349" algn="l" defTabSz="514337" rtl="0" eaLnBrk="1" latinLnBrk="0" hangingPunct="1">
        <a:defRPr kumimoji="1" sz="1013"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3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49.sv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1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52.png"/><Relationship Id="rId4" Type="http://schemas.openxmlformats.org/officeDocument/2006/relationships/image" Target="../media/image5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4.tmp"/><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xbrl.squarespace.com/journal/2019/4/27/ontology-spectrum.htm" TargetMode="External"/><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33A52A-5C7B-4EE1-AD8D-E3EE959C696A}"/>
              </a:ext>
            </a:extLst>
          </p:cNvPr>
          <p:cNvSpPr>
            <a:spLocks noGrp="1"/>
          </p:cNvSpPr>
          <p:nvPr>
            <p:ph type="ctrTitle"/>
          </p:nvPr>
        </p:nvSpPr>
        <p:spPr>
          <a:xfrm>
            <a:off x="234000" y="1131750"/>
            <a:ext cx="5225176" cy="1440000"/>
          </a:xfrm>
        </p:spPr>
        <p:txBody>
          <a:bodyPr/>
          <a:lstStyle/>
          <a:p>
            <a:r>
              <a:rPr lang="en-US" altLang="ja-JP" sz="2100">
                <a:latin typeface="Meiryo UI" panose="020B0604030504040204" pitchFamily="50" charset="-128"/>
                <a:ea typeface="Meiryo UI" panose="020B0604030504040204" pitchFamily="50" charset="-128"/>
              </a:rPr>
              <a:t>SIP</a:t>
            </a:r>
            <a:r>
              <a:rPr lang="ja-JP" altLang="en-US" sz="2100">
                <a:latin typeface="Meiryo UI" panose="020B0604030504040204" pitchFamily="50" charset="-128"/>
                <a:ea typeface="Meiryo UI" panose="020B0604030504040204" pitchFamily="50" charset="-128"/>
              </a:rPr>
              <a:t>分野間データ連携基盤</a:t>
            </a:r>
            <a:br>
              <a:rPr lang="ja-JP" altLang="en-US" sz="2100">
                <a:latin typeface="Meiryo UI" panose="020B0604030504040204" pitchFamily="50" charset="-128"/>
                <a:ea typeface="Meiryo UI" panose="020B0604030504040204" pitchFamily="50" charset="-128"/>
              </a:rPr>
            </a:br>
            <a:r>
              <a:rPr lang="ja-JP" altLang="en-US" sz="2100">
                <a:latin typeface="Meiryo UI" panose="020B0604030504040204" pitchFamily="50" charset="-128"/>
                <a:ea typeface="Meiryo UI" panose="020B0604030504040204" pitchFamily="50" charset="-128"/>
              </a:rPr>
              <a:t>統制語彙作成支援ツール</a:t>
            </a:r>
            <a:br>
              <a:rPr lang="ja-JP" altLang="en-US" sz="2100">
                <a:latin typeface="Meiryo UI" panose="020B0604030504040204" pitchFamily="50" charset="-128"/>
                <a:ea typeface="Meiryo UI" panose="020B0604030504040204" pitchFamily="50" charset="-128"/>
              </a:rPr>
            </a:br>
            <a:r>
              <a:rPr lang="en-US" altLang="ja-JP" sz="2100">
                <a:latin typeface="Meiryo UI" panose="020B0604030504040204" pitchFamily="50" charset="-128"/>
                <a:ea typeface="Meiryo UI" panose="020B0604030504040204" pitchFamily="50" charset="-128"/>
              </a:rPr>
              <a:t>Controlled Vocabulary Designer</a:t>
            </a:r>
            <a:br>
              <a:rPr lang="en-US" altLang="ja-JP" sz="2100">
                <a:latin typeface="Meiryo UI" panose="020B0604030504040204" pitchFamily="50" charset="-128"/>
                <a:ea typeface="Meiryo UI" panose="020B0604030504040204" pitchFamily="50" charset="-128"/>
              </a:rPr>
            </a:br>
            <a:r>
              <a:rPr lang="ja-JP" altLang="en-US" sz="2100">
                <a:latin typeface="Meiryo UI" panose="020B0604030504040204" pitchFamily="50" charset="-128"/>
                <a:ea typeface="Meiryo UI" panose="020B0604030504040204" pitchFamily="50" charset="-128"/>
              </a:rPr>
              <a:t>のご紹介</a:t>
            </a:r>
            <a:endParaRPr lang="ja-JP" altLang="en-US" sz="2100" dirty="0">
              <a:latin typeface="Meiryo UI" panose="020B0604030504040204" pitchFamily="50" charset="-128"/>
              <a:ea typeface="Meiryo UI" panose="020B0604030504040204" pitchFamily="50" charset="-128"/>
            </a:endParaRPr>
          </a:p>
        </p:txBody>
      </p:sp>
      <p:sp>
        <p:nvSpPr>
          <p:cNvPr id="3" name="字幕 2">
            <a:extLst>
              <a:ext uri="{FF2B5EF4-FFF2-40B4-BE49-F238E27FC236}">
                <a16:creationId xmlns:a16="http://schemas.microsoft.com/office/drawing/2014/main" id="{FDF14BC4-F369-4639-9AAC-128AA3F1A1A2}"/>
              </a:ext>
            </a:extLst>
          </p:cNvPr>
          <p:cNvSpPr>
            <a:spLocks noGrp="1"/>
          </p:cNvSpPr>
          <p:nvPr>
            <p:ph type="subTitle" idx="1"/>
            <p:custDataLst>
              <p:tags r:id="rId1"/>
            </p:custDataLst>
          </p:nvPr>
        </p:nvSpPr>
        <p:spPr/>
        <p:txBody>
          <a:bodyPr/>
          <a:lstStyle/>
          <a:p>
            <a:r>
              <a:rPr kumimoji="1" lang="en-US" altLang="zh-CN">
                <a:latin typeface="Meiryo UI" panose="020B0604030504040204" pitchFamily="50" charset="-128"/>
                <a:ea typeface="Meiryo UI" panose="020B0604030504040204" pitchFamily="50" charset="-128"/>
              </a:rPr>
              <a:t>2022/09</a:t>
            </a:r>
          </a:p>
          <a:p>
            <a:r>
              <a:rPr kumimoji="1" lang="zh-CN" altLang="en-US">
                <a:latin typeface="Meiryo UI" panose="020B0604030504040204" pitchFamily="50" charset="-128"/>
                <a:ea typeface="Meiryo UI" panose="020B0604030504040204" pitchFamily="50" charset="-128"/>
              </a:rPr>
              <a:t>富士通株式会社</a:t>
            </a:r>
            <a:endParaRPr kumimoji="1" lang="ja-JP" altLang="en-US" dirty="0">
              <a:latin typeface="Meiryo UI" panose="020B0604030504040204" pitchFamily="50" charset="-128"/>
              <a:ea typeface="Meiryo UI" panose="020B0604030504040204" pitchFamily="50" charset="-128"/>
            </a:endParaRPr>
          </a:p>
        </p:txBody>
      </p:sp>
      <p:sp>
        <p:nvSpPr>
          <p:cNvPr id="8" name="スライド番号プレースホルダー 7">
            <a:extLst>
              <a:ext uri="{FF2B5EF4-FFF2-40B4-BE49-F238E27FC236}">
                <a16:creationId xmlns:a16="http://schemas.microsoft.com/office/drawing/2014/main" id="{F677D069-259C-4C80-BEE6-75F1D2955A0A}"/>
              </a:ext>
            </a:extLst>
          </p:cNvPr>
          <p:cNvSpPr>
            <a:spLocks noGrp="1"/>
          </p:cNvSpPr>
          <p:nvPr>
            <p:ph type="sldNum" sz="quarter" idx="4"/>
          </p:nvPr>
        </p:nvSpPr>
        <p:spPr/>
        <p:txBody>
          <a:bodyPr/>
          <a:lstStyle/>
          <a:p>
            <a:fld id="{4D029D89-7B63-4C94-AD4D-2E4D6BB83637}" type="slidenum">
              <a:rPr kumimoji="1" lang="ja-JP" altLang="en-US" smtClean="0"/>
              <a:pPr/>
              <a:t>1</a:t>
            </a:fld>
            <a:endParaRPr kumimoji="1" lang="ja-JP" altLang="en-US"/>
          </a:p>
        </p:txBody>
      </p:sp>
      <p:sp>
        <p:nvSpPr>
          <p:cNvPr id="9" name="フッター プレースホルダー 8">
            <a:extLst>
              <a:ext uri="{FF2B5EF4-FFF2-40B4-BE49-F238E27FC236}">
                <a16:creationId xmlns:a16="http://schemas.microsoft.com/office/drawing/2014/main" id="{E34CB781-B0FE-411E-B834-05907317D979}"/>
              </a:ext>
            </a:extLst>
          </p:cNvPr>
          <p:cNvSpPr>
            <a:spLocks noGrp="1"/>
          </p:cNvSpPr>
          <p:nvPr>
            <p:ph type="ftr" sz="quarter" idx="11"/>
          </p:nvPr>
        </p:nvSpPr>
        <p:spPr/>
        <p:txBody>
          <a:bodyPr/>
          <a:lstStyle/>
          <a:p>
            <a:r>
              <a:rPr kumimoji="1" lang="en-US" altLang="ja-JP"/>
              <a:t>Fujitsu Limited. 2022</a:t>
            </a:r>
            <a:endParaRPr kumimoji="1" lang="ja-JP" altLang="en-US"/>
          </a:p>
        </p:txBody>
      </p:sp>
      <p:pic>
        <p:nvPicPr>
          <p:cNvPr id="1026" name="Picture 2">
            <a:extLst>
              <a:ext uri="{FF2B5EF4-FFF2-40B4-BE49-F238E27FC236}">
                <a16:creationId xmlns:a16="http://schemas.microsoft.com/office/drawing/2014/main" id="{135B0262-F6C9-7F57-B108-F18A12A78A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4000" y="4411275"/>
            <a:ext cx="1314450" cy="46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87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CVD</a:t>
            </a:r>
            <a:r>
              <a:rPr lang="ja-JP" altLang="en-US" sz="2700" dirty="0">
                <a:latin typeface="Meiryo UI" panose="020B0604030504040204" pitchFamily="50" charset="-128"/>
                <a:ea typeface="Meiryo UI" panose="020B0604030504040204" pitchFamily="50" charset="-128"/>
              </a:rPr>
              <a:t>のデモビデオ</a:t>
            </a:r>
          </a:p>
        </p:txBody>
      </p:sp>
      <p:pic>
        <p:nvPicPr>
          <p:cNvPr id="9" name="新しいビデオ">
            <a:hlinkClick r:id="" action="ppaction://media"/>
            <a:extLst>
              <a:ext uri="{FF2B5EF4-FFF2-40B4-BE49-F238E27FC236}">
                <a16:creationId xmlns:a16="http://schemas.microsoft.com/office/drawing/2014/main" id="{22D91DBC-1646-4347-88FF-CC7DE3B156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4727" y="730217"/>
            <a:ext cx="6234545" cy="3929448"/>
          </a:xfrm>
          <a:prstGeom prst="rect">
            <a:avLst/>
          </a:prstGeom>
        </p:spPr>
      </p:pic>
      <p:sp>
        <p:nvSpPr>
          <p:cNvPr id="5" name="スライド番号プレースホルダー 4">
            <a:extLst>
              <a:ext uri="{FF2B5EF4-FFF2-40B4-BE49-F238E27FC236}">
                <a16:creationId xmlns:a16="http://schemas.microsoft.com/office/drawing/2014/main" id="{8ABC8F53-4B3E-4CCD-BB8B-007F53CFF18D}"/>
              </a:ext>
            </a:extLst>
          </p:cNvPr>
          <p:cNvSpPr>
            <a:spLocks noGrp="1"/>
          </p:cNvSpPr>
          <p:nvPr>
            <p:ph type="sldNum" sz="quarter" idx="12"/>
          </p:nvPr>
        </p:nvSpPr>
        <p:spPr/>
        <p:txBody>
          <a:bodyPr/>
          <a:lstStyle/>
          <a:p>
            <a:fld id="{4D029D89-7B63-4C94-AD4D-2E4D6BB83637}" type="slidenum">
              <a:rPr kumimoji="1" lang="ja-JP" altLang="en-US" smtClean="0"/>
              <a:t>10</a:t>
            </a:fld>
            <a:endParaRPr kumimoji="1" lang="ja-JP" altLang="en-US"/>
          </a:p>
        </p:txBody>
      </p:sp>
      <p:sp>
        <p:nvSpPr>
          <p:cNvPr id="6" name="フッター プレースホルダー 5">
            <a:extLst>
              <a:ext uri="{FF2B5EF4-FFF2-40B4-BE49-F238E27FC236}">
                <a16:creationId xmlns:a16="http://schemas.microsoft.com/office/drawing/2014/main" id="{B7155432-4CCC-493A-83D6-471D227F1AA8}"/>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506354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09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CVD</a:t>
            </a:r>
            <a:r>
              <a:rPr lang="ja-JP" altLang="en-US" sz="2700" dirty="0">
                <a:latin typeface="Meiryo UI" panose="020B0604030504040204" pitchFamily="50" charset="-128"/>
                <a:ea typeface="Meiryo UI" panose="020B0604030504040204" pitchFamily="50" charset="-128"/>
              </a:rPr>
              <a:t>のシステム構成</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p:txBody>
          <a:bodyPr>
            <a:normAutofit/>
          </a:bodyPr>
          <a:lstStyle/>
          <a:p>
            <a:r>
              <a:rPr lang="en-US" altLang="ja-JP" sz="1500" dirty="0">
                <a:latin typeface="Meiryo UI" panose="020B0604030504040204" pitchFamily="50" charset="-128"/>
                <a:ea typeface="Meiryo UI" panose="020B0604030504040204" pitchFamily="50" charset="-128"/>
              </a:rPr>
              <a:t>docker</a:t>
            </a:r>
            <a:r>
              <a:rPr lang="ja-JP" altLang="en-US" sz="1500" dirty="0">
                <a:latin typeface="Meiryo UI" panose="020B0604030504040204" pitchFamily="50" charset="-128"/>
                <a:ea typeface="Meiryo UI" panose="020B0604030504040204" pitchFamily="50" charset="-128"/>
              </a:rPr>
              <a:t>上に構成した</a:t>
            </a:r>
            <a:r>
              <a:rPr lang="en-US" altLang="ja-JP" sz="1500" dirty="0">
                <a:latin typeface="Meiryo UI" panose="020B0604030504040204" pitchFamily="50" charset="-128"/>
                <a:ea typeface="Meiryo UI" panose="020B0604030504040204" pitchFamily="50" charset="-128"/>
              </a:rPr>
              <a:t>Web</a:t>
            </a:r>
            <a:r>
              <a:rPr lang="ja-JP" altLang="en-US" sz="1500" dirty="0">
                <a:latin typeface="Meiryo UI" panose="020B0604030504040204" pitchFamily="50" charset="-128"/>
                <a:ea typeface="Meiryo UI" panose="020B0604030504040204" pitchFamily="50" charset="-128"/>
              </a:rPr>
              <a:t>アプリケーションおよび</a:t>
            </a:r>
            <a:r>
              <a:rPr lang="en-US" altLang="ja-JP" sz="1500" dirty="0">
                <a:latin typeface="Meiryo UI" panose="020B0604030504040204" pitchFamily="50" charset="-128"/>
                <a:ea typeface="Meiryo UI" panose="020B0604030504040204" pitchFamily="50" charset="-128"/>
              </a:rPr>
              <a:t>REST-API</a:t>
            </a:r>
            <a:r>
              <a:rPr lang="ja-JP" altLang="en-US" sz="1500" dirty="0">
                <a:latin typeface="Meiryo UI" panose="020B0604030504040204" pitchFamily="50" charset="-128"/>
                <a:ea typeface="Meiryo UI" panose="020B0604030504040204" pitchFamily="50" charset="-128"/>
              </a:rPr>
              <a:t>を組み合わせたシステムであり、利用者は</a:t>
            </a:r>
            <a:r>
              <a:rPr lang="en-US" altLang="ja-JP" sz="1500" dirty="0">
                <a:latin typeface="Meiryo UI" panose="020B0604030504040204" pitchFamily="50" charset="-128"/>
                <a:ea typeface="Meiryo UI" panose="020B0604030504040204" pitchFamily="50" charset="-128"/>
              </a:rPr>
              <a:t>Web</a:t>
            </a:r>
            <a:r>
              <a:rPr lang="ja-JP" altLang="en-US" sz="1500" dirty="0">
                <a:latin typeface="Meiryo UI" panose="020B0604030504040204" pitchFamily="50" charset="-128"/>
                <a:ea typeface="Meiryo UI" panose="020B0604030504040204" pitchFamily="50" charset="-128"/>
              </a:rPr>
              <a:t>ブラウザを使用して本システムにアクセスします。</a:t>
            </a:r>
            <a:endParaRPr lang="en-US" altLang="ja-JP" sz="1500" dirty="0">
              <a:latin typeface="Meiryo UI" panose="020B0604030504040204" pitchFamily="50" charset="-128"/>
              <a:ea typeface="Meiryo UI" panose="020B0604030504040204" pitchFamily="50" charset="-128"/>
            </a:endParaRPr>
          </a:p>
        </p:txBody>
      </p:sp>
      <p:pic>
        <p:nvPicPr>
          <p:cNvPr id="22" name="図 21">
            <a:extLst>
              <a:ext uri="{FF2B5EF4-FFF2-40B4-BE49-F238E27FC236}">
                <a16:creationId xmlns:a16="http://schemas.microsoft.com/office/drawing/2014/main" id="{8C25EC8B-D5E1-43D5-8548-CAD78E0E350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84729" y="1303722"/>
            <a:ext cx="2577379" cy="3445886"/>
          </a:xfrm>
          <a:prstGeom prst="rect">
            <a:avLst/>
          </a:prstGeom>
          <a:noFill/>
          <a:ln>
            <a:noFill/>
          </a:ln>
        </p:spPr>
      </p:pic>
      <p:sp>
        <p:nvSpPr>
          <p:cNvPr id="2" name="正方形/長方形 1">
            <a:extLst>
              <a:ext uri="{FF2B5EF4-FFF2-40B4-BE49-F238E27FC236}">
                <a16:creationId xmlns:a16="http://schemas.microsoft.com/office/drawing/2014/main" id="{6DD9688B-1228-4C9E-8FA4-6FD31ED68958}"/>
              </a:ext>
            </a:extLst>
          </p:cNvPr>
          <p:cNvSpPr/>
          <p:nvPr/>
        </p:nvSpPr>
        <p:spPr>
          <a:xfrm>
            <a:off x="3495676" y="4291012"/>
            <a:ext cx="1326356" cy="3095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dirty="0" err="1">
              <a:solidFill>
                <a:schemeClr val="tx1"/>
              </a:solidFill>
            </a:endParaRPr>
          </a:p>
        </p:txBody>
      </p:sp>
      <p:sp>
        <p:nvSpPr>
          <p:cNvPr id="3" name="円柱 2">
            <a:extLst>
              <a:ext uri="{FF2B5EF4-FFF2-40B4-BE49-F238E27FC236}">
                <a16:creationId xmlns:a16="http://schemas.microsoft.com/office/drawing/2014/main" id="{F4C14BB6-1A13-428C-964D-BAEF48F71FB0}"/>
              </a:ext>
            </a:extLst>
          </p:cNvPr>
          <p:cNvSpPr/>
          <p:nvPr/>
        </p:nvSpPr>
        <p:spPr>
          <a:xfrm>
            <a:off x="3699113" y="4287825"/>
            <a:ext cx="616743" cy="285750"/>
          </a:xfrm>
          <a:prstGeom prst="can">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600" dirty="0">
                <a:solidFill>
                  <a:schemeClr val="tx1"/>
                </a:solidFill>
                <a:latin typeface="Meiryo UI" panose="020B0604030504040204" pitchFamily="50" charset="-128"/>
                <a:ea typeface="Meiryo UI" panose="020B0604030504040204" pitchFamily="50" charset="-128"/>
              </a:rPr>
              <a:t>PostgreSQL</a:t>
            </a:r>
            <a:endParaRPr kumimoji="1" lang="ja-JP" altLang="en-US" sz="600" dirty="0" err="1">
              <a:solidFill>
                <a:schemeClr val="tx1"/>
              </a:solidFill>
              <a:latin typeface="Meiryo UI" panose="020B0604030504040204" pitchFamily="50" charset="-128"/>
              <a:ea typeface="Meiryo UI" panose="020B0604030504040204" pitchFamily="50" charset="-128"/>
            </a:endParaRPr>
          </a:p>
        </p:txBody>
      </p:sp>
      <p:sp>
        <p:nvSpPr>
          <p:cNvPr id="7" name="スライド番号プレースホルダー 6">
            <a:extLst>
              <a:ext uri="{FF2B5EF4-FFF2-40B4-BE49-F238E27FC236}">
                <a16:creationId xmlns:a16="http://schemas.microsoft.com/office/drawing/2014/main" id="{7329AD47-5F1F-4AFA-AA81-A977968CA497}"/>
              </a:ext>
            </a:extLst>
          </p:cNvPr>
          <p:cNvSpPr>
            <a:spLocks noGrp="1"/>
          </p:cNvSpPr>
          <p:nvPr>
            <p:ph type="sldNum" sz="quarter" idx="12"/>
          </p:nvPr>
        </p:nvSpPr>
        <p:spPr/>
        <p:txBody>
          <a:bodyPr/>
          <a:lstStyle/>
          <a:p>
            <a:fld id="{4D029D89-7B63-4C94-AD4D-2E4D6BB83637}" type="slidenum">
              <a:rPr kumimoji="1" lang="ja-JP" altLang="en-US" smtClean="0"/>
              <a:t>11</a:t>
            </a:fld>
            <a:endParaRPr kumimoji="1" lang="ja-JP" altLang="en-US"/>
          </a:p>
        </p:txBody>
      </p:sp>
      <p:sp>
        <p:nvSpPr>
          <p:cNvPr id="8" name="フッター プレースホルダー 7">
            <a:extLst>
              <a:ext uri="{FF2B5EF4-FFF2-40B4-BE49-F238E27FC236}">
                <a16:creationId xmlns:a16="http://schemas.microsoft.com/office/drawing/2014/main" id="{0DD07989-9DC9-4015-A64D-0B916C854D79}"/>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0407474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OSS</a:t>
            </a:r>
            <a:r>
              <a:rPr lang="ja-JP" altLang="en-US" sz="2700" dirty="0">
                <a:latin typeface="Meiryo UI" panose="020B0604030504040204" pitchFamily="50" charset="-128"/>
                <a:ea typeface="Meiryo UI" panose="020B0604030504040204" pitchFamily="50" charset="-128"/>
              </a:rPr>
              <a:t>として公開済み</a:t>
            </a:r>
          </a:p>
        </p:txBody>
      </p:sp>
      <p:sp>
        <p:nvSpPr>
          <p:cNvPr id="11" name="コンテンツ プレースホルダー 15">
            <a:extLst>
              <a:ext uri="{FF2B5EF4-FFF2-40B4-BE49-F238E27FC236}">
                <a16:creationId xmlns:a16="http://schemas.microsoft.com/office/drawing/2014/main" id="{0C4CD238-DA10-4EF8-8D3C-9E96B6040F64}"/>
              </a:ext>
            </a:extLst>
          </p:cNvPr>
          <p:cNvSpPr txBox="1">
            <a:spLocks/>
          </p:cNvSpPr>
          <p:nvPr/>
        </p:nvSpPr>
        <p:spPr bwMode="gray">
          <a:xfrm>
            <a:off x="1315800" y="712800"/>
            <a:ext cx="6509700" cy="4050000"/>
          </a:xfrm>
          <a:prstGeom prst="rect">
            <a:avLst/>
          </a:prstGeom>
        </p:spPr>
        <p:txBody>
          <a:bodyPr vert="horz" lIns="0" tIns="0" rIns="0" bIns="0" rtlCol="0">
            <a:normAutofit/>
          </a:bodyPr>
          <a:lstStyle>
            <a:lvl1pPr marL="171446" indent="-215995" algn="l" defTabSz="685783" rtl="0" eaLnBrk="1" latinLnBrk="0" hangingPunct="1">
              <a:lnSpc>
                <a:spcPct val="90000"/>
              </a:lnSpc>
              <a:spcBef>
                <a:spcPts val="750"/>
              </a:spcBef>
              <a:buClr>
                <a:schemeClr val="accent1"/>
              </a:buClr>
              <a:buSzPct val="130000"/>
              <a:buFont typeface="Tahoma" panose="020B0604030504040204" pitchFamily="34" charset="0"/>
              <a:buChar char="○"/>
              <a:defRPr kumimoji="1" sz="22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Clr>
                <a:schemeClr val="accent3"/>
              </a:buClr>
              <a:buSzPct val="130000"/>
              <a:buFont typeface="Tahoma" panose="020B0604030504040204" pitchFamily="34" charset="0"/>
              <a:buChar char="○"/>
              <a:defRPr kumimoji="1"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Clr>
                <a:schemeClr val="tx1">
                  <a:lumMod val="50000"/>
                  <a:lumOff val="50000"/>
                </a:schemeClr>
              </a:buClr>
              <a:buSzPct val="130000"/>
              <a:buFont typeface="Tahoma" panose="020B0604030504040204" pitchFamily="34" charset="0"/>
              <a:buChar char="○"/>
              <a:defRPr kumimoji="1" sz="16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Clr>
                <a:schemeClr val="bg1">
                  <a:lumMod val="50000"/>
                </a:schemeClr>
              </a:buClr>
              <a:buSzPct val="130000"/>
              <a:buFont typeface="Arial" panose="020B0604020202020204" pitchFamily="34" charset="0"/>
              <a:buChar char="●"/>
              <a:defRPr kumimoji="1" sz="140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Clr>
                <a:schemeClr val="bg1">
                  <a:lumMod val="50000"/>
                </a:schemeClr>
              </a:buClr>
              <a:buFont typeface="Arial" panose="020B0604020202020204" pitchFamily="34" charset="0"/>
              <a:buChar char="•"/>
              <a:defRPr kumimoji="1" sz="140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Clr>
                <a:schemeClr val="bg1">
                  <a:lumMod val="50000"/>
                </a:schemeClr>
              </a:buClr>
              <a:buFont typeface="Arial" panose="020B0604020202020204" pitchFamily="34" charset="0"/>
              <a:buChar char="•"/>
              <a:defRPr kumimoji="1" sz="140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Clr>
                <a:schemeClr val="bg1">
                  <a:lumMod val="50000"/>
                </a:schemeClr>
              </a:buClr>
              <a:buFont typeface="Arial" panose="020B0604020202020204" pitchFamily="34" charset="0"/>
              <a:buChar char="–"/>
              <a:defRPr kumimoji="1" sz="140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Clr>
                <a:schemeClr val="bg1">
                  <a:lumMod val="50000"/>
                </a:schemeClr>
              </a:buClr>
              <a:buFont typeface="Arial" panose="020B0604020202020204" pitchFamily="34" charset="0"/>
              <a:buChar char="–"/>
              <a:defRPr kumimoji="1" sz="140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Clr>
                <a:schemeClr val="bg1">
                  <a:lumMod val="50000"/>
                </a:schemeClr>
              </a:buClr>
              <a:buFont typeface="Arial" panose="020B0604020202020204" pitchFamily="34" charset="0"/>
              <a:buChar char="–"/>
              <a:defRPr kumimoji="1" sz="1400" kern="1200">
                <a:solidFill>
                  <a:schemeClr val="tx1"/>
                </a:solidFill>
                <a:latin typeface="+mn-lt"/>
                <a:ea typeface="+mn-ea"/>
                <a:cs typeface="+mn-cs"/>
              </a:defRPr>
            </a:lvl9pPr>
          </a:lstStyle>
          <a:p>
            <a:r>
              <a:rPr lang="en-US" altLang="ja-JP" sz="1500" dirty="0" err="1">
                <a:latin typeface="Meiryo UI" panose="020B0604030504040204" pitchFamily="50" charset="-128"/>
                <a:ea typeface="Meiryo UI" panose="020B0604030504040204" pitchFamily="50" charset="-128"/>
              </a:rPr>
              <a:t>Github</a:t>
            </a:r>
            <a:r>
              <a:rPr lang="ja-JP" altLang="en-US" sz="1500" dirty="0">
                <a:latin typeface="Meiryo UI" panose="020B0604030504040204" pitchFamily="50" charset="-128"/>
                <a:ea typeface="Meiryo UI" panose="020B0604030504040204" pitchFamily="50" charset="-128"/>
              </a:rPr>
              <a:t>に公開済みのため、どなたでもご利用いただけます。</a:t>
            </a:r>
            <a:endParaRPr lang="en-US" altLang="ja-JP" sz="1500" dirty="0">
              <a:latin typeface="Meiryo UI" panose="020B0604030504040204" pitchFamily="50" charset="-128"/>
              <a:ea typeface="Meiryo UI" panose="020B0604030504040204" pitchFamily="50" charset="-128"/>
            </a:endParaRPr>
          </a:p>
          <a:p>
            <a:pPr lvl="1"/>
            <a:r>
              <a:rPr lang="en-US" altLang="ja-JP" sz="1350" dirty="0">
                <a:latin typeface="Meiryo UI" panose="020B0604030504040204" pitchFamily="50" charset="-128"/>
                <a:ea typeface="Meiryo UI" panose="020B0604030504040204" pitchFamily="50" charset="-128"/>
              </a:rPr>
              <a:t>https://github.com/fujitsu/controlled-vocabulary-designer</a:t>
            </a: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en-US" altLang="ja-JP" sz="1500" dirty="0">
              <a:latin typeface="Meiryo UI" panose="020B0604030504040204" pitchFamily="50" charset="-128"/>
              <a:ea typeface="Meiryo UI" panose="020B0604030504040204" pitchFamily="50" charset="-128"/>
            </a:endParaRPr>
          </a:p>
          <a:p>
            <a:pPr marL="0" indent="0">
              <a:buNone/>
            </a:pPr>
            <a:r>
              <a:rPr lang="en-US" altLang="ja-JP" sz="1500" dirty="0">
                <a:latin typeface="Meiryo UI" panose="020B0604030504040204" pitchFamily="50" charset="-128"/>
                <a:ea typeface="Meiryo UI" panose="020B0604030504040204" pitchFamily="50" charset="-128"/>
              </a:rPr>
              <a:t>※ </a:t>
            </a:r>
            <a:r>
              <a:rPr lang="ja-JP" altLang="en-US" sz="1500" dirty="0">
                <a:latin typeface="Meiryo UI" panose="020B0604030504040204" pitchFamily="50" charset="-128"/>
                <a:ea typeface="Meiryo UI" panose="020B0604030504040204" pitchFamily="50" charset="-128"/>
              </a:rPr>
              <a:t>現時点では富士通の配下に公開していますが、今後の状況によっては別の場所で公開することが想定されます。</a:t>
            </a: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pic>
        <p:nvPicPr>
          <p:cNvPr id="5" name="コンテンツ プレースホルダー 4" descr="グラフィカル ユーザー インターフェイス, テキスト, アプリケーション, メール&#10;&#10;自動的に生成された説明">
            <a:extLst>
              <a:ext uri="{FF2B5EF4-FFF2-40B4-BE49-F238E27FC236}">
                <a16:creationId xmlns:a16="http://schemas.microsoft.com/office/drawing/2014/main" id="{A875ADB1-6328-4611-9EEF-D937E1A66CC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15800" y="1301321"/>
            <a:ext cx="6510338" cy="1993464"/>
          </a:xfrm>
        </p:spPr>
      </p:pic>
      <p:sp>
        <p:nvSpPr>
          <p:cNvPr id="6" name="スライド番号プレースホルダー 5">
            <a:extLst>
              <a:ext uri="{FF2B5EF4-FFF2-40B4-BE49-F238E27FC236}">
                <a16:creationId xmlns:a16="http://schemas.microsoft.com/office/drawing/2014/main" id="{5DC1C2BA-DA76-43E8-AE2A-E52C59951E74}"/>
              </a:ext>
            </a:extLst>
          </p:cNvPr>
          <p:cNvSpPr>
            <a:spLocks noGrp="1"/>
          </p:cNvSpPr>
          <p:nvPr>
            <p:ph type="sldNum" sz="quarter" idx="12"/>
          </p:nvPr>
        </p:nvSpPr>
        <p:spPr/>
        <p:txBody>
          <a:bodyPr/>
          <a:lstStyle/>
          <a:p>
            <a:fld id="{4D029D89-7B63-4C94-AD4D-2E4D6BB83637}" type="slidenum">
              <a:rPr kumimoji="1" lang="ja-JP" altLang="en-US" smtClean="0"/>
              <a:t>12</a:t>
            </a:fld>
            <a:endParaRPr kumimoji="1" lang="ja-JP" altLang="en-US"/>
          </a:p>
        </p:txBody>
      </p:sp>
      <p:sp>
        <p:nvSpPr>
          <p:cNvPr id="7" name="フッター プレースホルダー 6">
            <a:extLst>
              <a:ext uri="{FF2B5EF4-FFF2-40B4-BE49-F238E27FC236}">
                <a16:creationId xmlns:a16="http://schemas.microsoft.com/office/drawing/2014/main" id="{F010B806-4037-431B-B842-AE119F6B5122}"/>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14669487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CVD</a:t>
            </a:r>
            <a:r>
              <a:rPr lang="ja-JP" altLang="en-US" sz="2700" dirty="0">
                <a:latin typeface="Meiryo UI" panose="020B0604030504040204" pitchFamily="50" charset="-128"/>
                <a:ea typeface="Meiryo UI" panose="020B0604030504040204" pitchFamily="50" charset="-128"/>
              </a:rPr>
              <a:t>の利用方法の概要</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p:txBody>
          <a:bodyPr>
            <a:normAutofit fontScale="70000" lnSpcReduction="20000"/>
          </a:bodyPr>
          <a:lstStyle/>
          <a:p>
            <a:r>
              <a:rPr lang="en-US" altLang="ja-JP" sz="1500" dirty="0">
                <a:latin typeface="Meiryo UI" panose="020B0604030504040204" pitchFamily="50" charset="-128"/>
                <a:ea typeface="Meiryo UI" panose="020B0604030504040204" pitchFamily="50" charset="-128"/>
              </a:rPr>
              <a:t>CVD</a:t>
            </a:r>
            <a:r>
              <a:rPr lang="ja-JP" altLang="en-US" sz="1500" dirty="0">
                <a:latin typeface="Meiryo UI" panose="020B0604030504040204" pitchFamily="50" charset="-128"/>
                <a:ea typeface="Meiryo UI" panose="020B0604030504040204" pitchFamily="50" charset="-128"/>
              </a:rPr>
              <a:t>を利用するために必要なものは以下になります。</a:t>
            </a:r>
          </a:p>
          <a:p>
            <a:pPr lvl="1"/>
            <a:r>
              <a:rPr lang="en-US" altLang="ja-JP" b="0" dirty="0">
                <a:solidFill>
                  <a:schemeClr val="tx1"/>
                </a:solidFill>
                <a:latin typeface="Meiryo UI" panose="020B0604030504040204" pitchFamily="50" charset="-128"/>
                <a:ea typeface="Meiryo UI" panose="020B0604030504040204" pitchFamily="50" charset="-128"/>
              </a:rPr>
              <a:t>Linux</a:t>
            </a:r>
            <a:r>
              <a:rPr lang="ja-JP" altLang="en-US" b="0" dirty="0">
                <a:solidFill>
                  <a:schemeClr val="tx1"/>
                </a:solidFill>
                <a:latin typeface="Meiryo UI" panose="020B0604030504040204" pitchFamily="50" charset="-128"/>
                <a:ea typeface="Meiryo UI" panose="020B0604030504040204" pitchFamily="50" charset="-128"/>
              </a:rPr>
              <a:t>マシン</a:t>
            </a:r>
          </a:p>
          <a:p>
            <a:pPr lvl="2"/>
            <a:r>
              <a:rPr lang="en-US" altLang="ja-JP" b="0" dirty="0">
                <a:solidFill>
                  <a:schemeClr val="tx1"/>
                </a:solidFill>
                <a:latin typeface="Meiryo UI" panose="020B0604030504040204" pitchFamily="50" charset="-128"/>
                <a:ea typeface="Meiryo UI" panose="020B0604030504040204" pitchFamily="50" charset="-128"/>
              </a:rPr>
              <a:t>docker</a:t>
            </a:r>
            <a:r>
              <a:rPr lang="ja-JP" altLang="en-US" b="0" dirty="0">
                <a:solidFill>
                  <a:schemeClr val="tx1"/>
                </a:solidFill>
                <a:latin typeface="Meiryo UI" panose="020B0604030504040204" pitchFamily="50" charset="-128"/>
                <a:ea typeface="Meiryo UI" panose="020B0604030504040204" pitchFamily="50" charset="-128"/>
              </a:rPr>
              <a:t>（バージョン</a:t>
            </a:r>
            <a:r>
              <a:rPr lang="en-US" altLang="ja-JP" b="0" dirty="0">
                <a:solidFill>
                  <a:schemeClr val="tx1"/>
                </a:solidFill>
                <a:latin typeface="Meiryo UI" panose="020B0604030504040204" pitchFamily="50" charset="-128"/>
                <a:ea typeface="Meiryo UI" panose="020B0604030504040204" pitchFamily="50" charset="-128"/>
              </a:rPr>
              <a:t>19.03</a:t>
            </a:r>
            <a:r>
              <a:rPr lang="ja-JP" altLang="en-US" b="0" dirty="0">
                <a:solidFill>
                  <a:schemeClr val="tx1"/>
                </a:solidFill>
                <a:latin typeface="Meiryo UI" panose="020B0604030504040204" pitchFamily="50" charset="-128"/>
                <a:ea typeface="Meiryo UI" panose="020B0604030504040204" pitchFamily="50" charset="-128"/>
              </a:rPr>
              <a:t>以上）</a:t>
            </a:r>
          </a:p>
          <a:p>
            <a:pPr lvl="2"/>
            <a:r>
              <a:rPr lang="en-US" altLang="ja-JP" b="0" dirty="0">
                <a:solidFill>
                  <a:schemeClr val="tx1"/>
                </a:solidFill>
                <a:latin typeface="Meiryo UI" panose="020B0604030504040204" pitchFamily="50" charset="-128"/>
                <a:ea typeface="Meiryo UI" panose="020B0604030504040204" pitchFamily="50" charset="-128"/>
              </a:rPr>
              <a:t>docker-compose</a:t>
            </a:r>
            <a:r>
              <a:rPr lang="ja-JP" altLang="en-US" b="0" dirty="0">
                <a:solidFill>
                  <a:schemeClr val="tx1"/>
                </a:solidFill>
                <a:latin typeface="Meiryo UI" panose="020B0604030504040204" pitchFamily="50" charset="-128"/>
                <a:ea typeface="Meiryo UI" panose="020B0604030504040204" pitchFamily="50" charset="-128"/>
              </a:rPr>
              <a:t>（バージョン</a:t>
            </a:r>
            <a:r>
              <a:rPr lang="en-US" altLang="ja-JP" b="0" dirty="0">
                <a:solidFill>
                  <a:schemeClr val="tx1"/>
                </a:solidFill>
                <a:latin typeface="Meiryo UI" panose="020B0604030504040204" pitchFamily="50" charset="-128"/>
                <a:ea typeface="Meiryo UI" panose="020B0604030504040204" pitchFamily="50" charset="-128"/>
              </a:rPr>
              <a:t>1.23</a:t>
            </a:r>
            <a:r>
              <a:rPr lang="ja-JP" altLang="en-US" b="0" dirty="0">
                <a:solidFill>
                  <a:schemeClr val="tx1"/>
                </a:solidFill>
                <a:latin typeface="Meiryo UI" panose="020B0604030504040204" pitchFamily="50" charset="-128"/>
                <a:ea typeface="Meiryo UI" panose="020B0604030504040204" pitchFamily="50" charset="-128"/>
              </a:rPr>
              <a:t>以上）</a:t>
            </a:r>
          </a:p>
          <a:p>
            <a:pPr lvl="1"/>
            <a:r>
              <a:rPr lang="en-US" altLang="ja-JP" b="0" dirty="0">
                <a:solidFill>
                  <a:schemeClr val="tx1"/>
                </a:solidFill>
                <a:latin typeface="Meiryo UI" panose="020B0604030504040204" pitchFamily="50" charset="-128"/>
                <a:ea typeface="Meiryo UI" panose="020B0604030504040204" pitchFamily="50" charset="-128"/>
              </a:rPr>
              <a:t>WEB</a:t>
            </a:r>
            <a:r>
              <a:rPr lang="ja-JP" altLang="en-US" b="0" dirty="0">
                <a:solidFill>
                  <a:schemeClr val="tx1"/>
                </a:solidFill>
                <a:latin typeface="Meiryo UI" panose="020B0604030504040204" pitchFamily="50" charset="-128"/>
                <a:ea typeface="Meiryo UI" panose="020B0604030504040204" pitchFamily="50" charset="-128"/>
              </a:rPr>
              <a:t>ブラウザ（</a:t>
            </a:r>
            <a:r>
              <a:rPr lang="en-US" altLang="ja-JP" b="0" dirty="0">
                <a:solidFill>
                  <a:schemeClr val="tx1"/>
                </a:solidFill>
                <a:latin typeface="Meiryo UI" panose="020B0604030504040204" pitchFamily="50" charset="-128"/>
                <a:ea typeface="Meiryo UI" panose="020B0604030504040204" pitchFamily="50" charset="-128"/>
              </a:rPr>
              <a:t>Google Chrome</a:t>
            </a:r>
            <a:r>
              <a:rPr lang="ja-JP" altLang="en-US" b="0" dirty="0">
                <a:solidFill>
                  <a:schemeClr val="tx1"/>
                </a:solidFill>
                <a:latin typeface="Meiryo UI" panose="020B0604030504040204" pitchFamily="50" charset="-128"/>
                <a:ea typeface="Meiryo UI" panose="020B0604030504040204" pitchFamily="50" charset="-128"/>
              </a:rPr>
              <a:t>、</a:t>
            </a:r>
            <a:r>
              <a:rPr lang="en-US" altLang="ja-JP" b="0" dirty="0">
                <a:solidFill>
                  <a:schemeClr val="tx1"/>
                </a:solidFill>
                <a:latin typeface="Meiryo UI" panose="020B0604030504040204" pitchFamily="50" charset="-128"/>
                <a:ea typeface="Meiryo UI" panose="020B0604030504040204" pitchFamily="50" charset="-128"/>
              </a:rPr>
              <a:t>Microsoft Edge</a:t>
            </a:r>
            <a:r>
              <a:rPr lang="ja-JP" altLang="en-US" b="0" dirty="0">
                <a:solidFill>
                  <a:schemeClr val="tx1"/>
                </a:solidFill>
                <a:latin typeface="Meiryo UI" panose="020B0604030504040204" pitchFamily="50" charset="-128"/>
                <a:ea typeface="Meiryo UI" panose="020B0604030504040204" pitchFamily="50" charset="-128"/>
              </a:rPr>
              <a:t>、</a:t>
            </a:r>
            <a:r>
              <a:rPr lang="en-US" altLang="ja-JP" b="0" dirty="0">
                <a:solidFill>
                  <a:schemeClr val="tx1"/>
                </a:solidFill>
                <a:latin typeface="Meiryo UI" panose="020B0604030504040204" pitchFamily="50" charset="-128"/>
                <a:ea typeface="Meiryo UI" panose="020B0604030504040204" pitchFamily="50" charset="-128"/>
              </a:rPr>
              <a:t>Firefox</a:t>
            </a:r>
            <a:r>
              <a:rPr lang="ja-JP" altLang="en-US" b="0" dirty="0">
                <a:solidFill>
                  <a:schemeClr val="tx1"/>
                </a:solidFill>
                <a:latin typeface="Meiryo UI" panose="020B0604030504040204" pitchFamily="50" charset="-128"/>
                <a:ea typeface="Meiryo UI" panose="020B0604030504040204" pitchFamily="50" charset="-128"/>
              </a:rPr>
              <a:t>のいずれか）</a:t>
            </a:r>
          </a:p>
          <a:p>
            <a:endParaRPr lang="ja-JP" altLang="en-US" sz="1500" dirty="0">
              <a:latin typeface="Meiryo UI" panose="020B0604030504040204" pitchFamily="50" charset="-128"/>
              <a:ea typeface="Meiryo UI" panose="020B0604030504040204" pitchFamily="50" charset="-128"/>
            </a:endParaRPr>
          </a:p>
          <a:p>
            <a:r>
              <a:rPr lang="en-US" altLang="ja-JP" sz="1500" dirty="0">
                <a:latin typeface="Meiryo UI" panose="020B0604030504040204" pitchFamily="50" charset="-128"/>
                <a:ea typeface="Meiryo UI" panose="020B0604030504040204" pitchFamily="50" charset="-128"/>
              </a:rPr>
              <a:t>CVD</a:t>
            </a:r>
            <a:r>
              <a:rPr lang="ja-JP" altLang="en-US" sz="1500" dirty="0">
                <a:latin typeface="Meiryo UI" panose="020B0604030504040204" pitchFamily="50" charset="-128"/>
                <a:ea typeface="Meiryo UI" panose="020B0604030504040204" pitchFamily="50" charset="-128"/>
              </a:rPr>
              <a:t>の利用の流れは以下の通りです。</a:t>
            </a: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endParaRPr lang="ja-JP" altLang="en-US" sz="1500" dirty="0">
              <a:latin typeface="Meiryo UI" panose="020B0604030504040204" pitchFamily="50" charset="-128"/>
              <a:ea typeface="Meiryo UI" panose="020B0604030504040204" pitchFamily="50" charset="-128"/>
            </a:endParaRPr>
          </a:p>
          <a:p>
            <a:r>
              <a:rPr lang="ja-JP" altLang="en-US" sz="1500" dirty="0">
                <a:latin typeface="Meiryo UI" panose="020B0604030504040204" pitchFamily="50" charset="-128"/>
                <a:ea typeface="Meiryo UI" panose="020B0604030504040204" pitchFamily="50" charset="-128"/>
              </a:rPr>
              <a:t>より詳細な利用手順は以下をご参照ください。</a:t>
            </a:r>
          </a:p>
          <a:p>
            <a:pPr lvl="1"/>
            <a:r>
              <a:rPr lang="en-US" altLang="ja-JP" b="0" dirty="0">
                <a:solidFill>
                  <a:schemeClr val="tx1"/>
                </a:solidFill>
                <a:latin typeface="Meiryo UI" panose="020B0604030504040204" pitchFamily="50" charset="-128"/>
                <a:ea typeface="Meiryo UI" panose="020B0604030504040204" pitchFamily="50" charset="-128"/>
              </a:rPr>
              <a:t>CVD</a:t>
            </a:r>
            <a:r>
              <a:rPr lang="ja-JP" altLang="en-US" b="0" dirty="0">
                <a:solidFill>
                  <a:schemeClr val="tx1"/>
                </a:solidFill>
                <a:latin typeface="Meiryo UI" panose="020B0604030504040204" pitchFamily="50" charset="-128"/>
                <a:ea typeface="Meiryo UI" panose="020B0604030504040204" pitchFamily="50" charset="-128"/>
              </a:rPr>
              <a:t>の</a:t>
            </a:r>
            <a:r>
              <a:rPr lang="en-US" altLang="ja-JP" b="0" dirty="0" err="1">
                <a:solidFill>
                  <a:schemeClr val="tx1"/>
                </a:solidFill>
                <a:latin typeface="Meiryo UI" panose="020B0604030504040204" pitchFamily="50" charset="-128"/>
                <a:ea typeface="Meiryo UI" panose="020B0604030504040204" pitchFamily="50" charset="-128"/>
              </a:rPr>
              <a:t>Github</a:t>
            </a:r>
            <a:r>
              <a:rPr lang="ja-JP" altLang="en-US" dirty="0">
                <a:latin typeface="Meiryo UI" panose="020B0604030504040204" pitchFamily="50" charset="-128"/>
                <a:ea typeface="Meiryo UI" panose="020B0604030504040204" pitchFamily="50" charset="-128"/>
              </a:rPr>
              <a:t>リポジトリ</a:t>
            </a:r>
            <a:r>
              <a:rPr lang="ja-JP" altLang="en-US" b="0" dirty="0">
                <a:solidFill>
                  <a:schemeClr val="tx1"/>
                </a:solidFill>
                <a:latin typeface="Meiryo UI" panose="020B0604030504040204" pitchFamily="50" charset="-128"/>
                <a:ea typeface="Meiryo UI" panose="020B0604030504040204" pitchFamily="50" charset="-128"/>
              </a:rPr>
              <a:t>  </a:t>
            </a:r>
            <a:r>
              <a:rPr lang="en-US" altLang="ja-JP" b="0" dirty="0">
                <a:solidFill>
                  <a:schemeClr val="tx1"/>
                </a:solidFill>
                <a:latin typeface="Meiryo UI" panose="020B0604030504040204" pitchFamily="50" charset="-128"/>
                <a:ea typeface="Meiryo UI" panose="020B0604030504040204" pitchFamily="50" charset="-128"/>
              </a:rPr>
              <a:t>&lt;https://github.com/fujitsu/controlled-vocabulary-designer&gt;</a:t>
            </a:r>
          </a:p>
          <a:p>
            <a:pPr lvl="1"/>
            <a:r>
              <a:rPr lang="en-US" altLang="ja-JP" b="0" dirty="0">
                <a:solidFill>
                  <a:schemeClr val="tx1"/>
                </a:solidFill>
                <a:latin typeface="Meiryo UI" panose="020B0604030504040204" pitchFamily="50" charset="-128"/>
                <a:ea typeface="Meiryo UI" panose="020B0604030504040204" pitchFamily="50" charset="-128"/>
              </a:rPr>
              <a:t>CVD</a:t>
            </a:r>
            <a:r>
              <a:rPr lang="ja-JP" altLang="en-US" b="0" dirty="0">
                <a:solidFill>
                  <a:schemeClr val="tx1"/>
                </a:solidFill>
                <a:latin typeface="Meiryo UI" panose="020B0604030504040204" pitchFamily="50" charset="-128"/>
                <a:ea typeface="Meiryo UI" panose="020B0604030504040204" pitchFamily="50" charset="-128"/>
              </a:rPr>
              <a:t>のヘルプページ  </a:t>
            </a:r>
            <a:r>
              <a:rPr lang="en-US" altLang="ja-JP" b="0" dirty="0">
                <a:solidFill>
                  <a:schemeClr val="tx1"/>
                </a:solidFill>
                <a:latin typeface="Meiryo UI" panose="020B0604030504040204" pitchFamily="50" charset="-128"/>
                <a:ea typeface="Meiryo UI" panose="020B0604030504040204" pitchFamily="50" charset="-128"/>
              </a:rPr>
              <a:t>&lt;https://fujitsu.github.io/controlled-vocabulary-designer/&gt;</a:t>
            </a:r>
          </a:p>
        </p:txBody>
      </p:sp>
      <p:pic>
        <p:nvPicPr>
          <p:cNvPr id="22" name="グラフィックス 21" descr="コマンド (ターミナル) 単色塗りつぶし">
            <a:extLst>
              <a:ext uri="{FF2B5EF4-FFF2-40B4-BE49-F238E27FC236}">
                <a16:creationId xmlns:a16="http://schemas.microsoft.com/office/drawing/2014/main" id="{E64294BF-F6D3-4DDD-9C8C-F4066098769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727" y="2524622"/>
            <a:ext cx="1023512" cy="1023512"/>
          </a:xfrm>
          <a:prstGeom prst="rect">
            <a:avLst/>
          </a:prstGeom>
        </p:spPr>
      </p:pic>
      <p:sp>
        <p:nvSpPr>
          <p:cNvPr id="23" name="テキスト ボックス 22">
            <a:extLst>
              <a:ext uri="{FF2B5EF4-FFF2-40B4-BE49-F238E27FC236}">
                <a16:creationId xmlns:a16="http://schemas.microsoft.com/office/drawing/2014/main" id="{8D280609-9DF8-4885-B161-37776EF6A829}"/>
              </a:ext>
            </a:extLst>
          </p:cNvPr>
          <p:cNvSpPr txBox="1"/>
          <p:nvPr/>
        </p:nvSpPr>
        <p:spPr>
          <a:xfrm>
            <a:off x="5817950" y="2235950"/>
            <a:ext cx="1104790" cy="300082"/>
          </a:xfrm>
          <a:prstGeom prst="rect">
            <a:avLst/>
          </a:prstGeom>
          <a:noFill/>
        </p:spPr>
        <p:txBody>
          <a:bodyPr wrap="none" rtlCol="0">
            <a:spAutoFit/>
          </a:bodyPr>
          <a:lstStyle/>
          <a:p>
            <a:r>
              <a:rPr lang="en-US" altLang="ja-JP" sz="1350" dirty="0">
                <a:solidFill>
                  <a:prstClr val="black"/>
                </a:solidFill>
                <a:latin typeface="Meiryo UI" panose="020B0604030504040204" pitchFamily="50" charset="-128"/>
                <a:ea typeface="Meiryo UI" panose="020B0604030504040204" pitchFamily="50" charset="-128"/>
              </a:rPr>
              <a:t>WEB</a:t>
            </a:r>
            <a:r>
              <a:rPr lang="ja-JP" altLang="en-US" sz="1350" dirty="0">
                <a:solidFill>
                  <a:prstClr val="black"/>
                </a:solidFill>
                <a:latin typeface="Meiryo UI" panose="020B0604030504040204" pitchFamily="50" charset="-128"/>
                <a:ea typeface="Meiryo UI" panose="020B0604030504040204" pitchFamily="50" charset="-128"/>
              </a:rPr>
              <a:t>ブラウザ</a:t>
            </a:r>
          </a:p>
        </p:txBody>
      </p:sp>
      <p:pic>
        <p:nvPicPr>
          <p:cNvPr id="24" name="グラフィックス 23" descr="ブラウザー ウィンドウ 枠線">
            <a:extLst>
              <a:ext uri="{FF2B5EF4-FFF2-40B4-BE49-F238E27FC236}">
                <a16:creationId xmlns:a16="http://schemas.microsoft.com/office/drawing/2014/main" id="{6AED1175-E662-4A24-BC83-61733B959FE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99000" y="2295858"/>
            <a:ext cx="1362294" cy="1362294"/>
          </a:xfrm>
          <a:prstGeom prst="rect">
            <a:avLst/>
          </a:prstGeom>
        </p:spPr>
      </p:pic>
      <p:sp>
        <p:nvSpPr>
          <p:cNvPr id="25" name="テキスト ボックス 24">
            <a:extLst>
              <a:ext uri="{FF2B5EF4-FFF2-40B4-BE49-F238E27FC236}">
                <a16:creationId xmlns:a16="http://schemas.microsoft.com/office/drawing/2014/main" id="{86078276-B8E4-4037-8475-4F690E8BC5B2}"/>
              </a:ext>
            </a:extLst>
          </p:cNvPr>
          <p:cNvSpPr txBox="1"/>
          <p:nvPr/>
        </p:nvSpPr>
        <p:spPr>
          <a:xfrm>
            <a:off x="2152551" y="2408982"/>
            <a:ext cx="1338828" cy="300082"/>
          </a:xfrm>
          <a:prstGeom prst="rect">
            <a:avLst/>
          </a:prstGeom>
          <a:noFill/>
        </p:spPr>
        <p:txBody>
          <a:bodyPr wrap="none" rtlCol="0">
            <a:spAutoFit/>
          </a:bodyPr>
          <a:lstStyle/>
          <a:p>
            <a:r>
              <a:rPr lang="en-US" altLang="ja-JP" sz="1350" dirty="0">
                <a:solidFill>
                  <a:prstClr val="black"/>
                </a:solidFill>
                <a:latin typeface="Meiryo UI" panose="020B0604030504040204" pitchFamily="50" charset="-128"/>
                <a:ea typeface="Meiryo UI" panose="020B0604030504040204" pitchFamily="50" charset="-128"/>
              </a:rPr>
              <a:t>Linux </a:t>
            </a:r>
            <a:r>
              <a:rPr lang="ja-JP" altLang="en-US" sz="1350" dirty="0">
                <a:solidFill>
                  <a:prstClr val="black"/>
                </a:solidFill>
                <a:latin typeface="Meiryo UI" panose="020B0604030504040204" pitchFamily="50" charset="-128"/>
                <a:ea typeface="Meiryo UI" panose="020B0604030504040204" pitchFamily="50" charset="-128"/>
              </a:rPr>
              <a:t>ターミナル</a:t>
            </a:r>
          </a:p>
        </p:txBody>
      </p:sp>
      <p:pic>
        <p:nvPicPr>
          <p:cNvPr id="26" name="グラフィックス 25" descr="山形の矢印 単色塗りつぶし">
            <a:extLst>
              <a:ext uri="{FF2B5EF4-FFF2-40B4-BE49-F238E27FC236}">
                <a16:creationId xmlns:a16="http://schemas.microsoft.com/office/drawing/2014/main" id="{3CF16F25-9A80-47D7-9707-6583411675C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04386" y="2634105"/>
            <a:ext cx="685800" cy="685800"/>
          </a:xfrm>
          <a:prstGeom prst="rect">
            <a:avLst/>
          </a:prstGeom>
        </p:spPr>
      </p:pic>
      <p:sp>
        <p:nvSpPr>
          <p:cNvPr id="27" name="吹き出し: 角を丸めた四角形 26">
            <a:extLst>
              <a:ext uri="{FF2B5EF4-FFF2-40B4-BE49-F238E27FC236}">
                <a16:creationId xmlns:a16="http://schemas.microsoft.com/office/drawing/2014/main" id="{72078069-C87C-4BBF-870F-6119E09CB72A}"/>
              </a:ext>
            </a:extLst>
          </p:cNvPr>
          <p:cNvSpPr/>
          <p:nvPr/>
        </p:nvSpPr>
        <p:spPr>
          <a:xfrm>
            <a:off x="1832594" y="3536705"/>
            <a:ext cx="2111279" cy="413812"/>
          </a:xfrm>
          <a:prstGeom prst="wedgeRoundRectCallout">
            <a:avLst>
              <a:gd name="adj1" fmla="val 664"/>
              <a:gd name="adj2" fmla="val -120948"/>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prstClr val="white"/>
              </a:solidFill>
              <a:latin typeface="Meiryo UI" panose="020B0604030504040204" pitchFamily="50" charset="-128"/>
              <a:ea typeface="Meiryo UI" panose="020B0604030504040204" pitchFamily="50" charset="-128"/>
            </a:endParaRPr>
          </a:p>
        </p:txBody>
      </p:sp>
      <p:sp>
        <p:nvSpPr>
          <p:cNvPr id="28" name="テキスト ボックス 27">
            <a:extLst>
              <a:ext uri="{FF2B5EF4-FFF2-40B4-BE49-F238E27FC236}">
                <a16:creationId xmlns:a16="http://schemas.microsoft.com/office/drawing/2014/main" id="{18028EC7-09F5-4242-8D5F-AE118D3F9EA0}"/>
              </a:ext>
            </a:extLst>
          </p:cNvPr>
          <p:cNvSpPr txBox="1"/>
          <p:nvPr/>
        </p:nvSpPr>
        <p:spPr>
          <a:xfrm>
            <a:off x="2042773" y="3409746"/>
            <a:ext cx="832279" cy="276999"/>
          </a:xfrm>
          <a:prstGeom prst="rect">
            <a:avLst/>
          </a:prstGeom>
          <a:solidFill>
            <a:schemeClr val="bg1"/>
          </a:solidFill>
        </p:spPr>
        <p:txBody>
          <a:bodyPr wrap="none" rtlCol="0">
            <a:spAutoFit/>
          </a:bodyPr>
          <a:lstStyle/>
          <a:p>
            <a:r>
              <a:rPr lang="en-US" altLang="ja-JP" sz="1200" b="1" dirty="0">
                <a:solidFill>
                  <a:prstClr val="black"/>
                </a:solidFill>
                <a:latin typeface="Meiryo UI" panose="020B0604030504040204" pitchFamily="50" charset="-128"/>
                <a:ea typeface="Meiryo UI" panose="020B0604030504040204" pitchFamily="50" charset="-128"/>
              </a:rPr>
              <a:t>CVD</a:t>
            </a:r>
            <a:r>
              <a:rPr lang="ja-JP" altLang="en-US" sz="1200" b="1" dirty="0">
                <a:solidFill>
                  <a:prstClr val="black"/>
                </a:solidFill>
                <a:latin typeface="Meiryo UI" panose="020B0604030504040204" pitchFamily="50" charset="-128"/>
                <a:ea typeface="Meiryo UI" panose="020B0604030504040204" pitchFamily="50" charset="-128"/>
              </a:rPr>
              <a:t>起動</a:t>
            </a:r>
          </a:p>
        </p:txBody>
      </p:sp>
      <p:sp>
        <p:nvSpPr>
          <p:cNvPr id="29" name="吹き出し: 角を丸めた四角形 28">
            <a:extLst>
              <a:ext uri="{FF2B5EF4-FFF2-40B4-BE49-F238E27FC236}">
                <a16:creationId xmlns:a16="http://schemas.microsoft.com/office/drawing/2014/main" id="{835F15AF-CB61-4E83-A4E3-0506B30E2B9E}"/>
              </a:ext>
            </a:extLst>
          </p:cNvPr>
          <p:cNvSpPr/>
          <p:nvPr/>
        </p:nvSpPr>
        <p:spPr>
          <a:xfrm>
            <a:off x="5023709" y="3533205"/>
            <a:ext cx="2327564" cy="411596"/>
          </a:xfrm>
          <a:prstGeom prst="wedgeRoundRectCallout">
            <a:avLst>
              <a:gd name="adj1" fmla="val 1418"/>
              <a:gd name="adj2" fmla="val -108048"/>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dirty="0">
              <a:solidFill>
                <a:prstClr val="white"/>
              </a:solidFill>
              <a:latin typeface="Meiryo UI" panose="020B0604030504040204" pitchFamily="50" charset="-128"/>
              <a:ea typeface="Meiryo UI" panose="020B0604030504040204" pitchFamily="50" charset="-128"/>
            </a:endParaRPr>
          </a:p>
        </p:txBody>
      </p:sp>
      <p:sp>
        <p:nvSpPr>
          <p:cNvPr id="31" name="テキスト ボックス 30">
            <a:extLst>
              <a:ext uri="{FF2B5EF4-FFF2-40B4-BE49-F238E27FC236}">
                <a16:creationId xmlns:a16="http://schemas.microsoft.com/office/drawing/2014/main" id="{BEB27145-7137-4BF6-8F25-2C48E5251B26}"/>
              </a:ext>
            </a:extLst>
          </p:cNvPr>
          <p:cNvSpPr txBox="1"/>
          <p:nvPr/>
        </p:nvSpPr>
        <p:spPr>
          <a:xfrm>
            <a:off x="5102109" y="3398204"/>
            <a:ext cx="747320" cy="300082"/>
          </a:xfrm>
          <a:prstGeom prst="rect">
            <a:avLst/>
          </a:prstGeom>
          <a:solidFill>
            <a:schemeClr val="bg1"/>
          </a:solidFill>
        </p:spPr>
        <p:txBody>
          <a:bodyPr wrap="none" rtlCol="0">
            <a:spAutoFit/>
          </a:bodyPr>
          <a:lstStyle/>
          <a:p>
            <a:r>
              <a:rPr lang="ja-JP" altLang="en-US" sz="1350" b="1" dirty="0">
                <a:solidFill>
                  <a:prstClr val="black"/>
                </a:solidFill>
                <a:latin typeface="Meiryo UI" panose="020B0604030504040204" pitchFamily="50" charset="-128"/>
                <a:ea typeface="Meiryo UI" panose="020B0604030504040204" pitchFamily="50" charset="-128"/>
              </a:rPr>
              <a:t>アクセス</a:t>
            </a:r>
          </a:p>
        </p:txBody>
      </p:sp>
      <p:sp>
        <p:nvSpPr>
          <p:cNvPr id="32" name="テキスト ボックス 31">
            <a:extLst>
              <a:ext uri="{FF2B5EF4-FFF2-40B4-BE49-F238E27FC236}">
                <a16:creationId xmlns:a16="http://schemas.microsoft.com/office/drawing/2014/main" id="{9E2D240A-F665-4589-BDE1-86119C651ED5}"/>
              </a:ext>
            </a:extLst>
          </p:cNvPr>
          <p:cNvSpPr txBox="1"/>
          <p:nvPr/>
        </p:nvSpPr>
        <p:spPr>
          <a:xfrm>
            <a:off x="1898099" y="3621201"/>
            <a:ext cx="2020361" cy="276999"/>
          </a:xfrm>
          <a:prstGeom prst="rect">
            <a:avLst/>
          </a:prstGeom>
          <a:noFill/>
        </p:spPr>
        <p:txBody>
          <a:bodyPr wrap="none" rtlCol="0">
            <a:spAutoFit/>
          </a:bodyPr>
          <a:lstStyle/>
          <a:p>
            <a:r>
              <a:rPr lang="en-US" altLang="ja-JP" sz="1200" dirty="0">
                <a:solidFill>
                  <a:prstClr val="black"/>
                </a:solidFill>
                <a:latin typeface="Meiryo UI" panose="020B0604030504040204" pitchFamily="50" charset="-128"/>
                <a:ea typeface="Meiryo UI" panose="020B0604030504040204" pitchFamily="50" charset="-128"/>
              </a:rPr>
              <a:t>$</a:t>
            </a:r>
            <a:r>
              <a:rPr lang="ja-JP" altLang="en-US" sz="1200" dirty="0">
                <a:solidFill>
                  <a:prstClr val="black"/>
                </a:solidFill>
                <a:latin typeface="Meiryo UI" panose="020B0604030504040204" pitchFamily="50" charset="-128"/>
                <a:ea typeface="Meiryo UI" panose="020B0604030504040204" pitchFamily="50" charset="-128"/>
              </a:rPr>
              <a:t> </a:t>
            </a:r>
            <a:r>
              <a:rPr lang="en-US" altLang="ja-JP" sz="1200" dirty="0">
                <a:solidFill>
                  <a:prstClr val="black"/>
                </a:solidFill>
                <a:latin typeface="Meiryo UI" panose="020B0604030504040204" pitchFamily="50" charset="-128"/>
                <a:ea typeface="Meiryo UI" panose="020B0604030504040204" pitchFamily="50" charset="-128"/>
              </a:rPr>
              <a:t>docker-compose up -d</a:t>
            </a:r>
            <a:endParaRPr lang="ja-JP" altLang="en-US" sz="1200" dirty="0">
              <a:solidFill>
                <a:prstClr val="black"/>
              </a:solidFill>
              <a:latin typeface="Meiryo UI" panose="020B0604030504040204" pitchFamily="50" charset="-128"/>
              <a:ea typeface="Meiryo UI" panose="020B0604030504040204" pitchFamily="50" charset="-128"/>
            </a:endParaRPr>
          </a:p>
        </p:txBody>
      </p:sp>
      <p:sp>
        <p:nvSpPr>
          <p:cNvPr id="33" name="テキスト ボックス 32">
            <a:extLst>
              <a:ext uri="{FF2B5EF4-FFF2-40B4-BE49-F238E27FC236}">
                <a16:creationId xmlns:a16="http://schemas.microsoft.com/office/drawing/2014/main" id="{94AF210F-11F9-4B6F-8101-8CC8F272F505}"/>
              </a:ext>
            </a:extLst>
          </p:cNvPr>
          <p:cNvSpPr txBox="1"/>
          <p:nvPr/>
        </p:nvSpPr>
        <p:spPr>
          <a:xfrm>
            <a:off x="5144844" y="3615296"/>
            <a:ext cx="2182008" cy="276999"/>
          </a:xfrm>
          <a:prstGeom prst="rect">
            <a:avLst/>
          </a:prstGeom>
          <a:noFill/>
        </p:spPr>
        <p:txBody>
          <a:bodyPr wrap="none" rtlCol="0">
            <a:spAutoFit/>
          </a:bodyPr>
          <a:lstStyle/>
          <a:p>
            <a:r>
              <a:rPr lang="en-US" altLang="ja-JP" sz="1200" dirty="0">
                <a:solidFill>
                  <a:prstClr val="black"/>
                </a:solidFill>
                <a:latin typeface="Meiryo UI" panose="020B0604030504040204" pitchFamily="50" charset="-128"/>
                <a:ea typeface="Meiryo UI" panose="020B0604030504040204" pitchFamily="50" charset="-128"/>
              </a:rPr>
              <a:t>http://(hostname):10081/</a:t>
            </a:r>
            <a:endParaRPr lang="ja-JP" altLang="en-US" sz="1200" dirty="0">
              <a:solidFill>
                <a:prstClr val="black"/>
              </a:solidFill>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F07EDBB3-39B3-45E3-8C56-A67435546F10}"/>
              </a:ext>
            </a:extLst>
          </p:cNvPr>
          <p:cNvSpPr>
            <a:spLocks noGrp="1"/>
          </p:cNvSpPr>
          <p:nvPr>
            <p:ph type="sldNum" sz="quarter" idx="12"/>
          </p:nvPr>
        </p:nvSpPr>
        <p:spPr/>
        <p:txBody>
          <a:bodyPr/>
          <a:lstStyle/>
          <a:p>
            <a:fld id="{4D029D89-7B63-4C94-AD4D-2E4D6BB83637}" type="slidenum">
              <a:rPr kumimoji="1" lang="ja-JP" altLang="en-US" smtClean="0"/>
              <a:t>13</a:t>
            </a:fld>
            <a:endParaRPr kumimoji="1" lang="ja-JP" altLang="en-US"/>
          </a:p>
        </p:txBody>
      </p:sp>
      <p:sp>
        <p:nvSpPr>
          <p:cNvPr id="6" name="フッター プレースホルダー 5">
            <a:extLst>
              <a:ext uri="{FF2B5EF4-FFF2-40B4-BE49-F238E27FC236}">
                <a16:creationId xmlns:a16="http://schemas.microsoft.com/office/drawing/2014/main" id="{054D8693-36B8-45F7-8C40-D5D0257CDBCA}"/>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6629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CVD</a:t>
            </a:r>
            <a:r>
              <a:rPr lang="ja-JP" altLang="en-US" sz="2700" dirty="0">
                <a:latin typeface="Meiryo UI" panose="020B0604030504040204" pitchFamily="50" charset="-128"/>
                <a:ea typeface="Meiryo UI" panose="020B0604030504040204" pitchFamily="50" charset="-128"/>
              </a:rPr>
              <a:t>の入出力データ</a:t>
            </a:r>
          </a:p>
        </p:txBody>
      </p:sp>
      <p:sp>
        <p:nvSpPr>
          <p:cNvPr id="24" name="コンテンツ プレースホルダー 15">
            <a:extLst>
              <a:ext uri="{FF2B5EF4-FFF2-40B4-BE49-F238E27FC236}">
                <a16:creationId xmlns:a16="http://schemas.microsoft.com/office/drawing/2014/main" id="{8BEACC9D-9D12-4759-B0B9-4BB03A830BED}"/>
              </a:ext>
            </a:extLst>
          </p:cNvPr>
          <p:cNvSpPr>
            <a:spLocks noGrp="1"/>
          </p:cNvSpPr>
          <p:nvPr>
            <p:ph idx="1"/>
          </p:nvPr>
        </p:nvSpPr>
        <p:spPr>
          <a:xfrm>
            <a:off x="0" y="712800"/>
            <a:ext cx="9144000" cy="1220482"/>
          </a:xfrm>
        </p:spPr>
        <p:txBody>
          <a:bodyPr>
            <a:normAutofit/>
          </a:bodyPr>
          <a:lstStyle/>
          <a:p>
            <a:r>
              <a:rPr lang="en-US" altLang="ja-JP" sz="1800" dirty="0">
                <a:latin typeface="Meiryo UI" panose="020B0604030504040204" pitchFamily="50" charset="-128"/>
                <a:ea typeface="Meiryo UI" panose="020B0604030504040204" pitchFamily="50" charset="-128"/>
              </a:rPr>
              <a:t>CVD</a:t>
            </a:r>
            <a:r>
              <a:rPr lang="ja-JP" altLang="en-US" sz="1800" dirty="0">
                <a:latin typeface="Meiryo UI" panose="020B0604030504040204" pitchFamily="50" charset="-128"/>
                <a:ea typeface="Meiryo UI" panose="020B0604030504040204" pitchFamily="50" charset="-128"/>
              </a:rPr>
              <a:t>の入出力データは以下の</a:t>
            </a:r>
            <a:r>
              <a:rPr lang="en-US" altLang="ja-JP" sz="1800" dirty="0">
                <a:latin typeface="Meiryo UI" panose="020B0604030504040204" pitchFamily="50" charset="-128"/>
                <a:ea typeface="Meiryo UI" panose="020B0604030504040204" pitchFamily="50" charset="-128"/>
              </a:rPr>
              <a:t>2</a:t>
            </a:r>
            <a:r>
              <a:rPr lang="ja-JP" altLang="en-US" sz="1800" dirty="0">
                <a:latin typeface="Meiryo UI" panose="020B0604030504040204" pitchFamily="50" charset="-128"/>
                <a:ea typeface="Meiryo UI" panose="020B0604030504040204" pitchFamily="50" charset="-128"/>
              </a:rPr>
              <a:t>つのフォーマットに対応しています。</a:t>
            </a:r>
            <a:endParaRPr lang="en-US" altLang="ja-JP" sz="1800" dirty="0">
              <a:latin typeface="Meiryo UI" panose="020B0604030504040204" pitchFamily="50" charset="-128"/>
              <a:ea typeface="Meiryo UI" panose="020B0604030504040204" pitchFamily="50" charset="-128"/>
            </a:endParaRPr>
          </a:p>
          <a:p>
            <a:pPr lvl="1"/>
            <a:r>
              <a:rPr lang="en-US" altLang="ja-JP" sz="1500" dirty="0">
                <a:latin typeface="Meiryo UI" panose="020B0604030504040204" pitchFamily="50" charset="-128"/>
                <a:ea typeface="Meiryo UI" panose="020B0604030504040204" pitchFamily="50" charset="-128"/>
              </a:rPr>
              <a:t>SKOS-Subset CSV</a:t>
            </a:r>
            <a:r>
              <a:rPr lang="ja-JP" altLang="en-US" sz="1500" dirty="0">
                <a:latin typeface="Meiryo UI" panose="020B0604030504040204" pitchFamily="50" charset="-128"/>
                <a:ea typeface="Meiryo UI" panose="020B0604030504040204" pitchFamily="50" charset="-128"/>
              </a:rPr>
              <a:t>（</a:t>
            </a:r>
            <a:r>
              <a:rPr lang="en-US" altLang="ja-JP" sz="1500" dirty="0">
                <a:latin typeface="Meiryo UI" panose="020B0604030504040204" pitchFamily="50" charset="-128"/>
                <a:ea typeface="Meiryo UI" panose="020B0604030504040204" pitchFamily="50" charset="-128"/>
              </a:rPr>
              <a:t>SKOS-SC</a:t>
            </a:r>
            <a:r>
              <a:rPr lang="ja-JP" altLang="en-US" sz="1500" dirty="0">
                <a:latin typeface="Meiryo UI" panose="020B0604030504040204" pitchFamily="50" charset="-128"/>
                <a:ea typeface="Meiryo UI" panose="020B0604030504040204" pitchFamily="50" charset="-128"/>
              </a:rPr>
              <a:t>）フォーマット</a:t>
            </a:r>
            <a:endParaRPr lang="en-US" altLang="ja-JP" sz="1500" dirty="0">
              <a:latin typeface="Meiryo UI" panose="020B0604030504040204" pitchFamily="50" charset="-128"/>
              <a:ea typeface="Meiryo UI" panose="020B0604030504040204" pitchFamily="50" charset="-128"/>
            </a:endParaRPr>
          </a:p>
          <a:p>
            <a:pPr lvl="1"/>
            <a:r>
              <a:rPr lang="en-US" altLang="ja-JP" sz="1500" dirty="0">
                <a:latin typeface="Meiryo UI" panose="020B0604030504040204" pitchFamily="50" charset="-128"/>
                <a:ea typeface="Meiryo UI" panose="020B0604030504040204" pitchFamily="50" charset="-128"/>
              </a:rPr>
              <a:t>RDF</a:t>
            </a:r>
            <a:r>
              <a:rPr lang="ja-JP" altLang="en-US" sz="1500" dirty="0">
                <a:latin typeface="Meiryo UI" panose="020B0604030504040204" pitchFamily="50" charset="-128"/>
                <a:ea typeface="Meiryo UI" panose="020B0604030504040204" pitchFamily="50" charset="-128"/>
              </a:rPr>
              <a:t>フォーマット</a:t>
            </a:r>
          </a:p>
          <a:p>
            <a:endParaRPr lang="en-US" altLang="ja-JP" sz="1800" dirty="0">
              <a:latin typeface="Meiryo UI" panose="020B0604030504040204" pitchFamily="50" charset="-128"/>
              <a:ea typeface="Meiryo UI" panose="020B0604030504040204" pitchFamily="50" charset="-128"/>
            </a:endParaRPr>
          </a:p>
          <a:p>
            <a:endParaRPr lang="en-US" altLang="ja-JP" sz="1800" dirty="0">
              <a:latin typeface="Meiryo UI" panose="020B0604030504040204" pitchFamily="50" charset="-128"/>
              <a:ea typeface="Meiryo UI" panose="020B0604030504040204" pitchFamily="50" charset="-128"/>
            </a:endParaRPr>
          </a:p>
          <a:p>
            <a:endParaRPr lang="en-US" altLang="ja-JP" sz="1800" dirty="0">
              <a:latin typeface="Meiryo UI" panose="020B0604030504040204" pitchFamily="50" charset="-128"/>
              <a:ea typeface="Meiryo UI" panose="020B0604030504040204" pitchFamily="50" charset="-128"/>
            </a:endParaRPr>
          </a:p>
          <a:p>
            <a:endParaRPr lang="en-US" altLang="ja-JP" sz="1800" dirty="0">
              <a:latin typeface="Meiryo UI" panose="020B0604030504040204" pitchFamily="50" charset="-128"/>
              <a:ea typeface="Meiryo UI" panose="020B0604030504040204" pitchFamily="50" charset="-128"/>
            </a:endParaRPr>
          </a:p>
        </p:txBody>
      </p:sp>
      <p:sp>
        <p:nvSpPr>
          <p:cNvPr id="33" name="テキスト ボックス 32">
            <a:extLst>
              <a:ext uri="{FF2B5EF4-FFF2-40B4-BE49-F238E27FC236}">
                <a16:creationId xmlns:a16="http://schemas.microsoft.com/office/drawing/2014/main" id="{A8E7DDDD-EE88-4A70-9B19-3221B086DAEF}"/>
              </a:ext>
            </a:extLst>
          </p:cNvPr>
          <p:cNvSpPr txBox="1"/>
          <p:nvPr/>
        </p:nvSpPr>
        <p:spPr>
          <a:xfrm>
            <a:off x="2538221" y="2811690"/>
            <a:ext cx="952568" cy="30008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defTabSz="685800"/>
            <a:r>
              <a:rPr kumimoji="1" lang="en-US" altLang="ja-JP" sz="1350" dirty="0">
                <a:latin typeface="Meiryo UI" panose="020B0604030504040204" pitchFamily="50" charset="-128"/>
                <a:ea typeface="Meiryo UI" panose="020B0604030504040204" pitchFamily="50" charset="-128"/>
              </a:rPr>
              <a:t>SKOS-SC</a:t>
            </a:r>
            <a:endParaRPr kumimoji="1" lang="ja-JP" altLang="en-US" sz="1350" dirty="0">
              <a:latin typeface="Meiryo UI" panose="020B0604030504040204" pitchFamily="50" charset="-128"/>
              <a:ea typeface="Meiryo UI" panose="020B0604030504040204" pitchFamily="50" charset="-128"/>
            </a:endParaRPr>
          </a:p>
        </p:txBody>
      </p:sp>
      <p:sp>
        <p:nvSpPr>
          <p:cNvPr id="36" name="正方形/長方形 35">
            <a:extLst>
              <a:ext uri="{FF2B5EF4-FFF2-40B4-BE49-F238E27FC236}">
                <a16:creationId xmlns:a16="http://schemas.microsoft.com/office/drawing/2014/main" id="{28325613-E851-4523-A98A-EEE8E5A37F7D}"/>
              </a:ext>
            </a:extLst>
          </p:cNvPr>
          <p:cNvSpPr/>
          <p:nvPr/>
        </p:nvSpPr>
        <p:spPr>
          <a:xfrm>
            <a:off x="4023560" y="2294971"/>
            <a:ext cx="1105215" cy="1319357"/>
          </a:xfrm>
          <a:prstGeom prst="rect">
            <a:avLst/>
          </a:prstGeom>
          <a:solidFill>
            <a:srgbClr val="4472C4">
              <a:lumMod val="75000"/>
            </a:srgbClr>
          </a:solidFill>
          <a:ln w="12700" cap="flat" cmpd="sng" algn="ctr">
            <a:solidFill>
              <a:srgbClr val="5B9BD5">
                <a:shade val="50000"/>
              </a:srgbClr>
            </a:solidFill>
            <a:prstDash val="solid"/>
            <a:miter lim="800000"/>
          </a:ln>
          <a:effectLst/>
        </p:spPr>
        <p:txBody>
          <a:bodyPr rtlCol="0" anchor="ctr"/>
          <a:lstStyle/>
          <a:p>
            <a:pPr algn="ctr" defTabSz="685800">
              <a:defRPr/>
            </a:pPr>
            <a:r>
              <a:rPr kumimoji="1" lang="en-US" altLang="ja-JP" b="1" kern="0" dirty="0">
                <a:solidFill>
                  <a:prstClr val="white"/>
                </a:solidFill>
                <a:latin typeface="Meiryo UI" panose="020B0604030504040204" pitchFamily="50" charset="-128"/>
                <a:ea typeface="Meiryo UI" panose="020B0604030504040204" pitchFamily="50" charset="-128"/>
              </a:rPr>
              <a:t>CVD</a:t>
            </a:r>
            <a:endParaRPr kumimoji="1" lang="ja-JP" altLang="en-US" b="1" kern="0" dirty="0">
              <a:solidFill>
                <a:prstClr val="white"/>
              </a:solidFill>
              <a:latin typeface="Meiryo UI" panose="020B0604030504040204" pitchFamily="50" charset="-128"/>
              <a:ea typeface="Meiryo UI" panose="020B0604030504040204" pitchFamily="50" charset="-128"/>
            </a:endParaRPr>
          </a:p>
        </p:txBody>
      </p:sp>
      <p:cxnSp>
        <p:nvCxnSpPr>
          <p:cNvPr id="47" name="直線矢印コネクタ 46">
            <a:extLst>
              <a:ext uri="{FF2B5EF4-FFF2-40B4-BE49-F238E27FC236}">
                <a16:creationId xmlns:a16="http://schemas.microsoft.com/office/drawing/2014/main" id="{C36E42FE-5291-4EA7-B48E-B2906B0E4010}"/>
              </a:ext>
            </a:extLst>
          </p:cNvPr>
          <p:cNvCxnSpPr>
            <a:cxnSpLocks/>
          </p:cNvCxnSpPr>
          <p:nvPr/>
        </p:nvCxnSpPr>
        <p:spPr>
          <a:xfrm>
            <a:off x="3449602" y="2954650"/>
            <a:ext cx="573958" cy="0"/>
          </a:xfrm>
          <a:prstGeom prst="straightConnector1">
            <a:avLst/>
          </a:prstGeom>
          <a:noFill/>
          <a:ln w="38100" cap="flat" cmpd="sng" algn="ctr">
            <a:solidFill>
              <a:sysClr val="windowText" lastClr="000000"/>
            </a:solidFill>
            <a:prstDash val="solid"/>
            <a:miter lim="800000"/>
            <a:tailEnd type="triangle"/>
          </a:ln>
          <a:effectLst/>
        </p:spPr>
      </p:cxnSp>
      <p:cxnSp>
        <p:nvCxnSpPr>
          <p:cNvPr id="51" name="直線矢印コネクタ 50">
            <a:extLst>
              <a:ext uri="{FF2B5EF4-FFF2-40B4-BE49-F238E27FC236}">
                <a16:creationId xmlns:a16="http://schemas.microsoft.com/office/drawing/2014/main" id="{F45F86C4-5FD8-47F8-B5AF-086064C45BAA}"/>
              </a:ext>
            </a:extLst>
          </p:cNvPr>
          <p:cNvCxnSpPr>
            <a:cxnSpLocks/>
          </p:cNvCxnSpPr>
          <p:nvPr/>
        </p:nvCxnSpPr>
        <p:spPr>
          <a:xfrm>
            <a:off x="5133632" y="2691675"/>
            <a:ext cx="521780" cy="0"/>
          </a:xfrm>
          <a:prstGeom prst="straightConnector1">
            <a:avLst/>
          </a:prstGeom>
          <a:noFill/>
          <a:ln w="38100" cap="flat" cmpd="sng" algn="ctr">
            <a:solidFill>
              <a:sysClr val="windowText" lastClr="000000"/>
            </a:solidFill>
            <a:prstDash val="solid"/>
            <a:miter lim="800000"/>
            <a:tailEnd type="triangle"/>
          </a:ln>
          <a:effectLst/>
        </p:spPr>
      </p:cxnSp>
      <p:cxnSp>
        <p:nvCxnSpPr>
          <p:cNvPr id="52" name="直線矢印コネクタ 51">
            <a:extLst>
              <a:ext uri="{FF2B5EF4-FFF2-40B4-BE49-F238E27FC236}">
                <a16:creationId xmlns:a16="http://schemas.microsoft.com/office/drawing/2014/main" id="{EF240CA7-5613-4F25-BD5B-FD7FFF170A94}"/>
              </a:ext>
            </a:extLst>
          </p:cNvPr>
          <p:cNvCxnSpPr>
            <a:cxnSpLocks/>
          </p:cNvCxnSpPr>
          <p:nvPr/>
        </p:nvCxnSpPr>
        <p:spPr>
          <a:xfrm>
            <a:off x="5133632" y="3252638"/>
            <a:ext cx="521780" cy="0"/>
          </a:xfrm>
          <a:prstGeom prst="straightConnector1">
            <a:avLst/>
          </a:prstGeom>
          <a:noFill/>
          <a:ln w="38100" cap="flat" cmpd="sng" algn="ctr">
            <a:solidFill>
              <a:sysClr val="windowText" lastClr="000000"/>
            </a:solidFill>
            <a:prstDash val="solid"/>
            <a:miter lim="800000"/>
            <a:tailEnd type="triangle"/>
          </a:ln>
          <a:effectLst/>
        </p:spPr>
      </p:cxnSp>
      <p:sp>
        <p:nvSpPr>
          <p:cNvPr id="25" name="テキスト ボックス 24">
            <a:extLst>
              <a:ext uri="{FF2B5EF4-FFF2-40B4-BE49-F238E27FC236}">
                <a16:creationId xmlns:a16="http://schemas.microsoft.com/office/drawing/2014/main" id="{19C8799D-D1DA-4569-B4EB-9FA5CE64B23C}"/>
              </a:ext>
            </a:extLst>
          </p:cNvPr>
          <p:cNvSpPr txBox="1"/>
          <p:nvPr/>
        </p:nvSpPr>
        <p:spPr>
          <a:xfrm>
            <a:off x="5691302" y="2553175"/>
            <a:ext cx="952568" cy="30008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defTabSz="685800"/>
            <a:r>
              <a:rPr kumimoji="1" lang="en-US" altLang="ja-JP" sz="1350" dirty="0">
                <a:latin typeface="Meiryo UI" panose="020B0604030504040204" pitchFamily="50" charset="-128"/>
                <a:ea typeface="Meiryo UI" panose="020B0604030504040204" pitchFamily="50" charset="-128"/>
              </a:rPr>
              <a:t>SKOS-SC</a:t>
            </a:r>
            <a:endParaRPr kumimoji="1" lang="ja-JP" altLang="en-US" sz="1350" dirty="0">
              <a:latin typeface="Meiryo UI" panose="020B0604030504040204" pitchFamily="50" charset="-128"/>
              <a:ea typeface="Meiryo UI" panose="020B0604030504040204" pitchFamily="50" charset="-128"/>
            </a:endParaRPr>
          </a:p>
        </p:txBody>
      </p:sp>
      <p:sp>
        <p:nvSpPr>
          <p:cNvPr id="26" name="テキスト ボックス 25">
            <a:extLst>
              <a:ext uri="{FF2B5EF4-FFF2-40B4-BE49-F238E27FC236}">
                <a16:creationId xmlns:a16="http://schemas.microsoft.com/office/drawing/2014/main" id="{EEFC5EB9-5B6A-4B30-AD4B-4C77AE2B8CC6}"/>
              </a:ext>
            </a:extLst>
          </p:cNvPr>
          <p:cNvSpPr txBox="1"/>
          <p:nvPr/>
        </p:nvSpPr>
        <p:spPr>
          <a:xfrm>
            <a:off x="5692970" y="3125568"/>
            <a:ext cx="532518" cy="30008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defTabSz="685800"/>
            <a:r>
              <a:rPr kumimoji="1" lang="en-US" altLang="ja-JP" sz="1350" dirty="0">
                <a:latin typeface="Meiryo UI" panose="020B0604030504040204" pitchFamily="50" charset="-128"/>
                <a:ea typeface="Meiryo UI" panose="020B0604030504040204" pitchFamily="50" charset="-128"/>
              </a:rPr>
              <a:t>RDF</a:t>
            </a:r>
            <a:endParaRPr kumimoji="1" lang="ja-JP" altLang="en-US" sz="1350" dirty="0">
              <a:latin typeface="Meiryo UI" panose="020B0604030504040204" pitchFamily="50" charset="-128"/>
              <a:ea typeface="Meiryo UI" panose="020B0604030504040204" pitchFamily="50" charset="-128"/>
            </a:endParaRPr>
          </a:p>
        </p:txBody>
      </p:sp>
      <p:sp>
        <p:nvSpPr>
          <p:cNvPr id="27" name="テキスト ボックス 26">
            <a:extLst>
              <a:ext uri="{FF2B5EF4-FFF2-40B4-BE49-F238E27FC236}">
                <a16:creationId xmlns:a16="http://schemas.microsoft.com/office/drawing/2014/main" id="{9FE8FA11-DFED-4763-B390-68DB33CD0B9F}"/>
              </a:ext>
            </a:extLst>
          </p:cNvPr>
          <p:cNvSpPr txBox="1"/>
          <p:nvPr/>
        </p:nvSpPr>
        <p:spPr>
          <a:xfrm>
            <a:off x="3523291" y="2713233"/>
            <a:ext cx="453970" cy="253916"/>
          </a:xfrm>
          <a:prstGeom prst="rect">
            <a:avLst/>
          </a:prstGeom>
          <a:noFill/>
        </p:spPr>
        <p:txBody>
          <a:bodyPr wrap="none" rtlCol="0">
            <a:spAutoFit/>
          </a:bodyPr>
          <a:lstStyle/>
          <a:p>
            <a:pPr defTabSz="685800"/>
            <a:r>
              <a:rPr kumimoji="1" lang="ja-JP" altLang="en-US" sz="1050" b="1" dirty="0">
                <a:latin typeface="Meiryo UI" panose="020B0604030504040204" pitchFamily="50" charset="-128"/>
                <a:ea typeface="Meiryo UI" panose="020B0604030504040204" pitchFamily="50" charset="-128"/>
              </a:rPr>
              <a:t>入力</a:t>
            </a:r>
          </a:p>
        </p:txBody>
      </p:sp>
      <p:sp>
        <p:nvSpPr>
          <p:cNvPr id="28" name="テキスト ボックス 27">
            <a:extLst>
              <a:ext uri="{FF2B5EF4-FFF2-40B4-BE49-F238E27FC236}">
                <a16:creationId xmlns:a16="http://schemas.microsoft.com/office/drawing/2014/main" id="{3511ABD8-25F5-43A1-9489-411BF62A76BE}"/>
              </a:ext>
            </a:extLst>
          </p:cNvPr>
          <p:cNvSpPr txBox="1"/>
          <p:nvPr/>
        </p:nvSpPr>
        <p:spPr>
          <a:xfrm>
            <a:off x="5153435" y="2423384"/>
            <a:ext cx="453970" cy="253916"/>
          </a:xfrm>
          <a:prstGeom prst="rect">
            <a:avLst/>
          </a:prstGeom>
          <a:noFill/>
        </p:spPr>
        <p:txBody>
          <a:bodyPr wrap="none" rtlCol="0">
            <a:spAutoFit/>
          </a:bodyPr>
          <a:lstStyle/>
          <a:p>
            <a:pPr defTabSz="685800"/>
            <a:r>
              <a:rPr kumimoji="1" lang="ja-JP" altLang="en-US" sz="1050" b="1" dirty="0">
                <a:latin typeface="Meiryo UI" panose="020B0604030504040204" pitchFamily="50" charset="-128"/>
                <a:ea typeface="Meiryo UI" panose="020B0604030504040204" pitchFamily="50" charset="-128"/>
              </a:rPr>
              <a:t>出力</a:t>
            </a:r>
          </a:p>
        </p:txBody>
      </p:sp>
      <p:sp>
        <p:nvSpPr>
          <p:cNvPr id="29" name="テキスト ボックス 28">
            <a:extLst>
              <a:ext uri="{FF2B5EF4-FFF2-40B4-BE49-F238E27FC236}">
                <a16:creationId xmlns:a16="http://schemas.microsoft.com/office/drawing/2014/main" id="{088F75B4-B978-4E56-BC70-BFE9BA2EC5E0}"/>
              </a:ext>
            </a:extLst>
          </p:cNvPr>
          <p:cNvSpPr txBox="1"/>
          <p:nvPr/>
        </p:nvSpPr>
        <p:spPr>
          <a:xfrm>
            <a:off x="5149865" y="3023144"/>
            <a:ext cx="453970" cy="253916"/>
          </a:xfrm>
          <a:prstGeom prst="rect">
            <a:avLst/>
          </a:prstGeom>
          <a:noFill/>
        </p:spPr>
        <p:txBody>
          <a:bodyPr wrap="none" rtlCol="0">
            <a:spAutoFit/>
          </a:bodyPr>
          <a:lstStyle/>
          <a:p>
            <a:pPr defTabSz="685800"/>
            <a:r>
              <a:rPr kumimoji="1" lang="ja-JP" altLang="en-US" sz="1050" b="1" dirty="0">
                <a:latin typeface="Meiryo UI" panose="020B0604030504040204" pitchFamily="50" charset="-128"/>
                <a:ea typeface="Meiryo UI" panose="020B0604030504040204" pitchFamily="50" charset="-128"/>
              </a:rPr>
              <a:t>出力</a:t>
            </a:r>
          </a:p>
        </p:txBody>
      </p:sp>
      <p:sp>
        <p:nvSpPr>
          <p:cNvPr id="5" name="スライド番号プレースホルダー 4">
            <a:extLst>
              <a:ext uri="{FF2B5EF4-FFF2-40B4-BE49-F238E27FC236}">
                <a16:creationId xmlns:a16="http://schemas.microsoft.com/office/drawing/2014/main" id="{94FD1499-EA1F-48B5-B9D9-1700B4709F8E}"/>
              </a:ext>
            </a:extLst>
          </p:cNvPr>
          <p:cNvSpPr>
            <a:spLocks noGrp="1"/>
          </p:cNvSpPr>
          <p:nvPr>
            <p:ph type="sldNum" sz="quarter" idx="12"/>
          </p:nvPr>
        </p:nvSpPr>
        <p:spPr/>
        <p:txBody>
          <a:bodyPr/>
          <a:lstStyle/>
          <a:p>
            <a:fld id="{4D029D89-7B63-4C94-AD4D-2E4D6BB83637}" type="slidenum">
              <a:rPr kumimoji="1" lang="ja-JP" altLang="en-US" smtClean="0"/>
              <a:t>14</a:t>
            </a:fld>
            <a:endParaRPr kumimoji="1" lang="ja-JP" altLang="en-US"/>
          </a:p>
        </p:txBody>
      </p:sp>
      <p:sp>
        <p:nvSpPr>
          <p:cNvPr id="6" name="フッター プレースホルダー 5">
            <a:extLst>
              <a:ext uri="{FF2B5EF4-FFF2-40B4-BE49-F238E27FC236}">
                <a16:creationId xmlns:a16="http://schemas.microsoft.com/office/drawing/2014/main" id="{261F4A58-187F-4099-B459-CCE609BA1C73}"/>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3429712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ja-JP" altLang="en-US" sz="2700" dirty="0">
                <a:latin typeface="Meiryo UI" panose="020B0604030504040204" pitchFamily="50" charset="-128"/>
                <a:ea typeface="Meiryo UI" panose="020B0604030504040204" pitchFamily="50" charset="-128"/>
              </a:rPr>
              <a:t>各フォーマットの特徴</a:t>
            </a:r>
          </a:p>
        </p:txBody>
      </p:sp>
      <p:sp>
        <p:nvSpPr>
          <p:cNvPr id="24" name="コンテンツ プレースホルダー 15">
            <a:extLst>
              <a:ext uri="{FF2B5EF4-FFF2-40B4-BE49-F238E27FC236}">
                <a16:creationId xmlns:a16="http://schemas.microsoft.com/office/drawing/2014/main" id="{8BEACC9D-9D12-4759-B0B9-4BB03A830BED}"/>
              </a:ext>
            </a:extLst>
          </p:cNvPr>
          <p:cNvSpPr>
            <a:spLocks noGrp="1"/>
          </p:cNvSpPr>
          <p:nvPr>
            <p:ph idx="1"/>
          </p:nvPr>
        </p:nvSpPr>
        <p:spPr>
          <a:xfrm>
            <a:off x="234000" y="815546"/>
            <a:ext cx="8679600" cy="3947254"/>
          </a:xfrm>
        </p:spPr>
        <p:txBody>
          <a:bodyPr>
            <a:noAutofit/>
          </a:bodyPr>
          <a:lstStyle/>
          <a:p>
            <a:r>
              <a:rPr lang="en-US" altLang="ja-JP" sz="1400" dirty="0">
                <a:latin typeface="Meiryo UI" panose="020B0604030504040204" pitchFamily="50" charset="-128"/>
                <a:ea typeface="Meiryo UI" panose="020B0604030504040204" pitchFamily="50" charset="-128"/>
              </a:rPr>
              <a:t>SKOS-SC</a:t>
            </a:r>
            <a:r>
              <a:rPr lang="ja-JP" altLang="en-US" sz="1400" dirty="0">
                <a:latin typeface="Meiryo UI" panose="020B0604030504040204" pitchFamily="50" charset="-128"/>
                <a:ea typeface="Meiryo UI" panose="020B0604030504040204" pitchFamily="50" charset="-128"/>
              </a:rPr>
              <a:t>フォーマット（研究成果）</a:t>
            </a:r>
            <a:endParaRPr lang="en-US" altLang="ja-JP" sz="1400" dirty="0">
              <a:latin typeface="Meiryo UI" panose="020B0604030504040204" pitchFamily="50" charset="-128"/>
              <a:ea typeface="Meiryo UI" panose="020B0604030504040204" pitchFamily="50" charset="-128"/>
            </a:endParaRPr>
          </a:p>
          <a:p>
            <a:pPr lvl="1"/>
            <a:r>
              <a:rPr lang="en-US" altLang="ja-JP" sz="1400" b="0" dirty="0">
                <a:solidFill>
                  <a:schemeClr val="tx1"/>
                </a:solidFill>
                <a:latin typeface="Meiryo UI" panose="020B0604030504040204" pitchFamily="50" charset="-128"/>
                <a:ea typeface="Meiryo UI" panose="020B0604030504040204" pitchFamily="50" charset="-128"/>
              </a:rPr>
              <a:t>SKOS-SC</a:t>
            </a:r>
            <a:r>
              <a:rPr lang="ja-JP" altLang="en-US" sz="1400" b="0" dirty="0">
                <a:solidFill>
                  <a:schemeClr val="tx1"/>
                </a:solidFill>
                <a:latin typeface="Meiryo UI" panose="020B0604030504040204" pitchFamily="50" charset="-128"/>
                <a:ea typeface="Meiryo UI" panose="020B0604030504040204" pitchFamily="50" charset="-128"/>
              </a:rPr>
              <a:t>フォーマットは</a:t>
            </a:r>
            <a:r>
              <a:rPr lang="en-US" altLang="ja-JP" sz="1400" b="0" dirty="0">
                <a:solidFill>
                  <a:schemeClr val="tx1"/>
                </a:solidFill>
                <a:latin typeface="Meiryo UI" panose="020B0604030504040204" pitchFamily="50" charset="-128"/>
                <a:ea typeface="Meiryo UI" panose="020B0604030504040204" pitchFamily="50" charset="-128"/>
              </a:rPr>
              <a:t>SKOS</a:t>
            </a:r>
            <a:r>
              <a:rPr lang="en-US" altLang="ja-JP" sz="1400" b="0" baseline="30000" dirty="0">
                <a:solidFill>
                  <a:schemeClr val="tx1"/>
                </a:solidFill>
                <a:latin typeface="Meiryo UI" panose="020B0604030504040204" pitchFamily="50" charset="-128"/>
                <a:ea typeface="Meiryo UI" panose="020B0604030504040204" pitchFamily="50" charset="-128"/>
              </a:rPr>
              <a:t>※</a:t>
            </a:r>
            <a:r>
              <a:rPr lang="en-US" altLang="ja-JP" sz="1400" b="0" dirty="0">
                <a:solidFill>
                  <a:schemeClr val="tx1"/>
                </a:solidFill>
                <a:latin typeface="Meiryo UI" panose="020B0604030504040204" pitchFamily="50" charset="-128"/>
                <a:ea typeface="Meiryo UI" panose="020B0604030504040204" pitchFamily="50" charset="-128"/>
              </a:rPr>
              <a:t>(Simple Knowledge Organization System)</a:t>
            </a:r>
            <a:r>
              <a:rPr lang="ja-JP" altLang="en-US" sz="1400" b="0" dirty="0">
                <a:solidFill>
                  <a:schemeClr val="tx1"/>
                </a:solidFill>
                <a:latin typeface="Meiryo UI" panose="020B0604030504040204" pitchFamily="50" charset="-128"/>
                <a:ea typeface="Meiryo UI" panose="020B0604030504040204" pitchFamily="50" charset="-128"/>
              </a:rPr>
              <a:t>のサブセットであり、人の可読性を向上させたフォーマットです。</a:t>
            </a:r>
          </a:p>
          <a:p>
            <a:pPr marL="514337" lvl="2" indent="0">
              <a:buNone/>
            </a:pPr>
            <a:r>
              <a:rPr lang="en-US" altLang="ja-JP" sz="1400" b="0" dirty="0">
                <a:solidFill>
                  <a:schemeClr val="tx1"/>
                </a:solidFill>
                <a:latin typeface="Meiryo UI" panose="020B0604030504040204" pitchFamily="50" charset="-128"/>
                <a:ea typeface="Meiryo UI" panose="020B0604030504040204" pitchFamily="50" charset="-128"/>
              </a:rPr>
              <a:t>※SKOS</a:t>
            </a:r>
            <a:r>
              <a:rPr lang="ja-JP" altLang="en-US" sz="1400" b="0" dirty="0">
                <a:solidFill>
                  <a:schemeClr val="tx1"/>
                </a:solidFill>
                <a:latin typeface="Meiryo UI" panose="020B0604030504040204" pitchFamily="50" charset="-128"/>
                <a:ea typeface="Meiryo UI" panose="020B0604030504040204" pitchFamily="50" charset="-128"/>
              </a:rPr>
              <a:t>：</a:t>
            </a:r>
            <a:r>
              <a:rPr lang="en-US" altLang="ja-JP" sz="1400" b="0" dirty="0">
                <a:solidFill>
                  <a:schemeClr val="tx1"/>
                </a:solidFill>
                <a:latin typeface="Meiryo UI" panose="020B0604030504040204" pitchFamily="50" charset="-128"/>
                <a:ea typeface="Meiryo UI" panose="020B0604030504040204" pitchFamily="50" charset="-128"/>
              </a:rPr>
              <a:t>W3C</a:t>
            </a:r>
            <a:r>
              <a:rPr lang="ja-JP" altLang="en-US" sz="1400" b="0" dirty="0">
                <a:solidFill>
                  <a:schemeClr val="tx1"/>
                </a:solidFill>
                <a:latin typeface="Meiryo UI" panose="020B0604030504040204" pitchFamily="50" charset="-128"/>
                <a:ea typeface="Meiryo UI" panose="020B0604030504040204" pitchFamily="50" charset="-128"/>
              </a:rPr>
              <a:t>勧告、</a:t>
            </a:r>
            <a:r>
              <a:rPr lang="en-US" altLang="ja-JP" sz="1400" b="0" dirty="0">
                <a:solidFill>
                  <a:schemeClr val="tx1"/>
                </a:solidFill>
                <a:latin typeface="Meiryo UI" panose="020B0604030504040204" pitchFamily="50" charset="-128"/>
                <a:ea typeface="Meiryo UI" panose="020B0604030504040204" pitchFamily="50" charset="-128"/>
              </a:rPr>
              <a:t>RDF</a:t>
            </a:r>
            <a:r>
              <a:rPr lang="ja-JP" altLang="en-US" sz="1400" b="0" dirty="0">
                <a:solidFill>
                  <a:schemeClr val="tx1"/>
                </a:solidFill>
                <a:latin typeface="Meiryo UI" panose="020B0604030504040204" pitchFamily="50" charset="-128"/>
                <a:ea typeface="Meiryo UI" panose="020B0604030504040204" pitchFamily="50" charset="-128"/>
              </a:rPr>
              <a:t>形式。タクソノミー、シソーラス、統制語彙などを表現できる標準語彙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en-US" altLang="ja-JP" sz="1400" b="0" dirty="0">
                <a:solidFill>
                  <a:schemeClr val="tx1"/>
                </a:solidFill>
                <a:latin typeface="Meiryo UI" panose="020B0604030504040204" pitchFamily="50" charset="-128"/>
                <a:ea typeface="Meiryo UI" panose="020B0604030504040204" pitchFamily="50" charset="-128"/>
              </a:rPr>
              <a:t>RDF</a:t>
            </a:r>
            <a:r>
              <a:rPr lang="ja-JP" altLang="en-US" sz="1400" b="0" dirty="0">
                <a:solidFill>
                  <a:schemeClr val="tx1"/>
                </a:solidFill>
                <a:latin typeface="Meiryo UI" panose="020B0604030504040204" pitchFamily="50" charset="-128"/>
                <a:ea typeface="Meiryo UI" panose="020B0604030504040204" pitchFamily="50" charset="-128"/>
              </a:rPr>
              <a:t>の知識が無くても表計算ソフトで扱える</a:t>
            </a:r>
            <a:r>
              <a:rPr lang="en-US" altLang="ja-JP" sz="1400" b="0" dirty="0">
                <a:solidFill>
                  <a:schemeClr val="tx1"/>
                </a:solidFill>
                <a:latin typeface="Meiryo UI" panose="020B0604030504040204" pitchFamily="50" charset="-128"/>
                <a:ea typeface="Meiryo UI" panose="020B0604030504040204" pitchFamily="50" charset="-128"/>
              </a:rPr>
              <a:t>CSV</a:t>
            </a:r>
            <a:r>
              <a:rPr lang="ja-JP" altLang="en-US" sz="1400" b="0" dirty="0">
                <a:solidFill>
                  <a:schemeClr val="tx1"/>
                </a:solidFill>
                <a:latin typeface="Meiryo UI" panose="020B0604030504040204" pitchFamily="50" charset="-128"/>
                <a:ea typeface="Meiryo UI" panose="020B0604030504040204" pitchFamily="50" charset="-128"/>
              </a:rPr>
              <a:t>フォーマットです。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en-US" altLang="ja-JP" sz="1400" b="0" dirty="0" err="1">
                <a:solidFill>
                  <a:schemeClr val="tx1"/>
                </a:solidFill>
                <a:latin typeface="Meiryo UI" panose="020B0604030504040204" pitchFamily="50" charset="-128"/>
                <a:ea typeface="Meiryo UI" panose="020B0604030504040204" pitchFamily="50" charset="-128"/>
              </a:rPr>
              <a:t>skos:Concept</a:t>
            </a:r>
            <a:r>
              <a:rPr lang="ja-JP" altLang="en-US" sz="1400" b="0" dirty="0">
                <a:solidFill>
                  <a:schemeClr val="tx1"/>
                </a:solidFill>
                <a:latin typeface="Meiryo UI" panose="020B0604030504040204" pitchFamily="50" charset="-128"/>
                <a:ea typeface="Meiryo UI" panose="020B0604030504040204" pitchFamily="50" charset="-128"/>
              </a:rPr>
              <a:t>（概念）ではなく「用語」を中心に扱うことで直感的な理解を支援します。</a:t>
            </a:r>
            <a:endParaRPr lang="en-US" altLang="ja-JP" sz="1400" dirty="0">
              <a:latin typeface="Meiryo UI" panose="020B0604030504040204" pitchFamily="50" charset="-128"/>
              <a:ea typeface="Meiryo UI" panose="020B0604030504040204" pitchFamily="50" charset="-128"/>
            </a:endParaRPr>
          </a:p>
          <a:p>
            <a:pPr lvl="1"/>
            <a:r>
              <a:rPr lang="en-US" altLang="ja-JP" sz="1400" dirty="0">
                <a:latin typeface="Meiryo UI" panose="020B0604030504040204" pitchFamily="50" charset="-128"/>
                <a:ea typeface="Meiryo UI" panose="020B0604030504040204" pitchFamily="50" charset="-128"/>
              </a:rPr>
              <a:t>1</a:t>
            </a:r>
            <a:r>
              <a:rPr lang="ja-JP" altLang="en-US" sz="1400" b="0" dirty="0">
                <a:solidFill>
                  <a:schemeClr val="tx1"/>
                </a:solidFill>
                <a:latin typeface="Meiryo UI" panose="020B0604030504040204" pitchFamily="50" charset="-128"/>
                <a:ea typeface="Meiryo UI" panose="020B0604030504040204" pitchFamily="50" charset="-128"/>
              </a:rPr>
              <a:t>用語</a:t>
            </a:r>
            <a:r>
              <a:rPr lang="en-US" altLang="ja-JP" sz="1400" dirty="0">
                <a:latin typeface="Meiryo UI" panose="020B0604030504040204" pitchFamily="50" charset="-128"/>
                <a:ea typeface="Meiryo UI" panose="020B0604030504040204" pitchFamily="50" charset="-128"/>
              </a:rPr>
              <a:t>1</a:t>
            </a:r>
            <a:r>
              <a:rPr lang="ja-JP" altLang="en-US" sz="1400" b="0" dirty="0">
                <a:solidFill>
                  <a:schemeClr val="tx1"/>
                </a:solidFill>
                <a:latin typeface="Meiryo UI" panose="020B0604030504040204" pitchFamily="50" charset="-128"/>
                <a:ea typeface="Meiryo UI" panose="020B0604030504040204" pitchFamily="50" charset="-128"/>
              </a:rPr>
              <a:t>行とし、代表語の</a:t>
            </a:r>
            <a:r>
              <a:rPr lang="en-US" altLang="ja-JP" sz="1400" b="0" dirty="0">
                <a:solidFill>
                  <a:schemeClr val="tx1"/>
                </a:solidFill>
                <a:latin typeface="Meiryo UI" panose="020B0604030504040204" pitchFamily="50" charset="-128"/>
                <a:ea typeface="Meiryo UI" panose="020B0604030504040204" pitchFamily="50" charset="-128"/>
              </a:rPr>
              <a:t>URI</a:t>
            </a:r>
            <a:r>
              <a:rPr lang="ja-JP" altLang="en-US" sz="1400" b="0" dirty="0">
                <a:solidFill>
                  <a:schemeClr val="tx1"/>
                </a:solidFill>
                <a:latin typeface="Meiryo UI" panose="020B0604030504040204" pitchFamily="50" charset="-128"/>
                <a:ea typeface="Meiryo UI" panose="020B0604030504040204" pitchFamily="50" charset="-128"/>
              </a:rPr>
              <a:t>の値で同義語グループを識別することで、</a:t>
            </a:r>
            <a:r>
              <a:rPr lang="en-US" altLang="ja-JP" sz="1400" dirty="0">
                <a:latin typeface="Meiryo UI" panose="020B0604030504040204" pitchFamily="50" charset="-128"/>
                <a:ea typeface="Meiryo UI" panose="020B0604030504040204" pitchFamily="50" charset="-128"/>
              </a:rPr>
              <a:t>1</a:t>
            </a:r>
            <a:r>
              <a:rPr lang="ja-JP" altLang="en-US" sz="1400" b="0" dirty="0">
                <a:solidFill>
                  <a:schemeClr val="tx1"/>
                </a:solidFill>
                <a:latin typeface="Meiryo UI" panose="020B0604030504040204" pitchFamily="50" charset="-128"/>
                <a:ea typeface="Meiryo UI" panose="020B0604030504040204" pitchFamily="50" charset="-128"/>
              </a:rPr>
              <a:t>つのセルの中に複数の同義語を記述する手間を回避し、エラーを低減します。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ja-JP" altLang="en-US" sz="1400" b="0" dirty="0">
                <a:solidFill>
                  <a:schemeClr val="tx1"/>
                </a:solidFill>
                <a:latin typeface="Meiryo UI" panose="020B0604030504040204" pitchFamily="50" charset="-128"/>
                <a:ea typeface="Meiryo UI" panose="020B0604030504040204" pitchFamily="50" charset="-128"/>
              </a:rPr>
              <a:t>言語ごとの代表語を指定可能です。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ja-JP" altLang="en-US" sz="1400" b="0" dirty="0">
                <a:solidFill>
                  <a:schemeClr val="tx1"/>
                </a:solidFill>
                <a:latin typeface="Meiryo UI" panose="020B0604030504040204" pitchFamily="50" charset="-128"/>
                <a:ea typeface="Meiryo UI" panose="020B0604030504040204" pitchFamily="50" charset="-128"/>
              </a:rPr>
              <a:t>他語彙体系の同義語と対応付け可能です。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ja-JP" altLang="en-US" sz="1400" b="0" dirty="0">
                <a:solidFill>
                  <a:schemeClr val="tx1"/>
                </a:solidFill>
                <a:latin typeface="Meiryo UI" panose="020B0604030504040204" pitchFamily="50" charset="-128"/>
                <a:ea typeface="Meiryo UI" panose="020B0604030504040204" pitchFamily="50" charset="-128"/>
              </a:rPr>
              <a:t>メタ情報を分離し、同義語上位語の関係性定義に集中したフォーマットです。</a:t>
            </a:r>
            <a:endParaRPr lang="en-US" altLang="ja-JP" sz="1400" b="0" dirty="0">
              <a:solidFill>
                <a:schemeClr val="tx1"/>
              </a:solidFill>
              <a:latin typeface="Meiryo UI" panose="020B0604030504040204" pitchFamily="50" charset="-128"/>
              <a:ea typeface="Meiryo UI" panose="020B0604030504040204" pitchFamily="50" charset="-128"/>
            </a:endParaRPr>
          </a:p>
          <a:p>
            <a:pPr lvl="1"/>
            <a:r>
              <a:rPr lang="ja-JP" altLang="en-US" sz="1400" b="0" dirty="0">
                <a:solidFill>
                  <a:schemeClr val="tx1"/>
                </a:solidFill>
                <a:latin typeface="Meiryo UI" panose="020B0604030504040204" pitchFamily="50" charset="-128"/>
                <a:ea typeface="Meiryo UI" panose="020B0604030504040204" pitchFamily="50" charset="-128"/>
              </a:rPr>
              <a:t>次頁にサンプルを記載しています。</a:t>
            </a:r>
            <a:endParaRPr lang="en-US" altLang="ja-JP" sz="1400" dirty="0">
              <a:latin typeface="Meiryo UI" panose="020B0604030504040204" pitchFamily="50" charset="-128"/>
              <a:ea typeface="Meiryo UI" panose="020B0604030504040204" pitchFamily="50" charset="-128"/>
            </a:endParaRPr>
          </a:p>
          <a:p>
            <a:r>
              <a:rPr lang="en-US" altLang="ja-JP" sz="1400" dirty="0">
                <a:latin typeface="Meiryo UI" panose="020B0604030504040204" pitchFamily="50" charset="-128"/>
                <a:ea typeface="Meiryo UI" panose="020B0604030504040204" pitchFamily="50" charset="-128"/>
              </a:rPr>
              <a:t>RDF</a:t>
            </a:r>
            <a:r>
              <a:rPr lang="ja-JP" altLang="en-US" sz="1400" dirty="0">
                <a:latin typeface="Meiryo UI" panose="020B0604030504040204" pitchFamily="50" charset="-128"/>
                <a:ea typeface="Meiryo UI" panose="020B0604030504040204" pitchFamily="50" charset="-128"/>
              </a:rPr>
              <a:t>フォーマット</a:t>
            </a:r>
            <a:endParaRPr lang="en-US" altLang="ja-JP" sz="1400" dirty="0">
              <a:latin typeface="Meiryo UI" panose="020B0604030504040204" pitchFamily="50" charset="-128"/>
              <a:ea typeface="Meiryo UI" panose="020B0604030504040204" pitchFamily="50" charset="-128"/>
            </a:endParaRPr>
          </a:p>
          <a:p>
            <a:pPr lvl="1"/>
            <a:r>
              <a:rPr lang="ja-JP" altLang="en-US" sz="1400" dirty="0">
                <a:latin typeface="Meiryo UI" panose="020B0604030504040204" pitchFamily="50" charset="-128"/>
                <a:ea typeface="Meiryo UI" panose="020B0604030504040204" pitchFamily="50" charset="-128"/>
              </a:rPr>
              <a:t>主に</a:t>
            </a:r>
            <a:r>
              <a:rPr lang="en-US" altLang="ja-JP" sz="1400" dirty="0">
                <a:latin typeface="Meiryo UI" panose="020B0604030504040204" pitchFamily="50" charset="-128"/>
                <a:ea typeface="Meiryo UI" panose="020B0604030504040204" pitchFamily="50" charset="-128"/>
              </a:rPr>
              <a:t>SKOS</a:t>
            </a:r>
            <a:r>
              <a:rPr lang="ja-JP" altLang="en-US" sz="1400" dirty="0">
                <a:latin typeface="Meiryo UI" panose="020B0604030504040204" pitchFamily="50" charset="-128"/>
                <a:ea typeface="Meiryo UI" panose="020B0604030504040204" pitchFamily="50" charset="-128"/>
              </a:rPr>
              <a:t>を用いて記述された</a:t>
            </a:r>
            <a:r>
              <a:rPr lang="en-US" altLang="ja-JP" sz="1400" dirty="0">
                <a:latin typeface="Meiryo UI" panose="020B0604030504040204" pitchFamily="50" charset="-128"/>
                <a:ea typeface="Meiryo UI" panose="020B0604030504040204" pitchFamily="50" charset="-128"/>
              </a:rPr>
              <a:t>RDF</a:t>
            </a:r>
            <a:r>
              <a:rPr lang="ja-JP" altLang="en-US" sz="1400" dirty="0">
                <a:latin typeface="Meiryo UI" panose="020B0604030504040204" pitchFamily="50" charset="-128"/>
                <a:ea typeface="Meiryo UI" panose="020B0604030504040204" pitchFamily="50" charset="-128"/>
              </a:rPr>
              <a:t>フォーマットです。</a:t>
            </a:r>
            <a:endParaRPr lang="en-US" altLang="ja-JP" sz="1400" dirty="0">
              <a:latin typeface="Meiryo UI" panose="020B0604030504040204" pitchFamily="50" charset="-128"/>
              <a:ea typeface="Meiryo UI" panose="020B0604030504040204" pitchFamily="50" charset="-128"/>
            </a:endParaRPr>
          </a:p>
          <a:p>
            <a:pPr lvl="1"/>
            <a:r>
              <a:rPr lang="ja-JP" altLang="en-US" sz="1400" dirty="0">
                <a:latin typeface="Meiryo UI" panose="020B0604030504040204" pitchFamily="50" charset="-128"/>
                <a:ea typeface="Meiryo UI" panose="020B0604030504040204" pitchFamily="50" charset="-128"/>
              </a:rPr>
              <a:t>出力可能なフォーマットは、</a:t>
            </a:r>
            <a:r>
              <a:rPr lang="en-US" altLang="ja-JP" sz="1400" dirty="0">
                <a:latin typeface="Meiryo UI" panose="020B0604030504040204" pitchFamily="50" charset="-128"/>
                <a:ea typeface="Meiryo UI" panose="020B0604030504040204" pitchFamily="50" charset="-128"/>
              </a:rPr>
              <a:t>n3, </a:t>
            </a:r>
            <a:r>
              <a:rPr lang="en-US" altLang="ja-JP" sz="1400" dirty="0" err="1">
                <a:latin typeface="Meiryo UI" panose="020B0604030504040204" pitchFamily="50" charset="-128"/>
                <a:ea typeface="Meiryo UI" panose="020B0604030504040204" pitchFamily="50" charset="-128"/>
              </a:rPr>
              <a:t>nquads</a:t>
            </a:r>
            <a:r>
              <a:rPr lang="en-US" altLang="ja-JP" sz="1400" dirty="0">
                <a:latin typeface="Meiryo UI" panose="020B0604030504040204" pitchFamily="50" charset="-128"/>
                <a:ea typeface="Meiryo UI" panose="020B0604030504040204" pitchFamily="50" charset="-128"/>
              </a:rPr>
              <a:t>, </a:t>
            </a:r>
            <a:r>
              <a:rPr lang="en-US" altLang="ja-JP" sz="1400" dirty="0" err="1">
                <a:latin typeface="Meiryo UI" panose="020B0604030504040204" pitchFamily="50" charset="-128"/>
                <a:ea typeface="Meiryo UI" panose="020B0604030504040204" pitchFamily="50" charset="-128"/>
              </a:rPr>
              <a:t>nt</a:t>
            </a:r>
            <a:r>
              <a:rPr lang="en-US" altLang="ja-JP" sz="1400" dirty="0">
                <a:latin typeface="Meiryo UI" panose="020B0604030504040204" pitchFamily="50" charset="-128"/>
                <a:ea typeface="Meiryo UI" panose="020B0604030504040204" pitchFamily="50" charset="-128"/>
              </a:rPr>
              <a:t>, </a:t>
            </a:r>
            <a:r>
              <a:rPr lang="en-US" altLang="ja-JP" sz="1400" dirty="0" err="1">
                <a:latin typeface="Meiryo UI" panose="020B0604030504040204" pitchFamily="50" charset="-128"/>
                <a:ea typeface="Meiryo UI" panose="020B0604030504040204" pitchFamily="50" charset="-128"/>
              </a:rPr>
              <a:t>trix</a:t>
            </a:r>
            <a:r>
              <a:rPr lang="en-US" altLang="ja-JP" sz="1400" dirty="0">
                <a:latin typeface="Meiryo UI" panose="020B0604030504040204" pitchFamily="50" charset="-128"/>
                <a:ea typeface="Meiryo UI" panose="020B0604030504040204" pitchFamily="50" charset="-128"/>
              </a:rPr>
              <a:t>, turtle, xml, </a:t>
            </a:r>
            <a:r>
              <a:rPr lang="en-US" altLang="ja-JP" sz="1400" dirty="0" err="1">
                <a:latin typeface="Meiryo UI" panose="020B0604030504040204" pitchFamily="50" charset="-128"/>
                <a:ea typeface="Meiryo UI" panose="020B0604030504040204" pitchFamily="50" charset="-128"/>
              </a:rPr>
              <a:t>jsonld</a:t>
            </a:r>
            <a:r>
              <a:rPr lang="ja-JP" altLang="en-US" sz="1400" dirty="0">
                <a:latin typeface="Meiryo UI" panose="020B0604030504040204" pitchFamily="50" charset="-128"/>
                <a:ea typeface="Meiryo UI" panose="020B0604030504040204" pitchFamily="50" charset="-128"/>
              </a:rPr>
              <a:t>です。</a:t>
            </a:r>
            <a:endParaRPr lang="en-US" altLang="ja-JP" sz="1400" dirty="0">
              <a:latin typeface="Meiryo UI" panose="020B0604030504040204" pitchFamily="50" charset="-128"/>
              <a:ea typeface="Meiryo UI" panose="020B0604030504040204" pitchFamily="50" charset="-128"/>
            </a:endParaRPr>
          </a:p>
          <a:p>
            <a:endParaRPr lang="ja-JP" altLang="en-US" sz="14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D60C4AF3-0AA3-44A0-9A40-2078B92AA2E2}"/>
              </a:ext>
            </a:extLst>
          </p:cNvPr>
          <p:cNvSpPr>
            <a:spLocks noGrp="1"/>
          </p:cNvSpPr>
          <p:nvPr>
            <p:ph type="sldNum" sz="quarter" idx="12"/>
          </p:nvPr>
        </p:nvSpPr>
        <p:spPr/>
        <p:txBody>
          <a:bodyPr/>
          <a:lstStyle/>
          <a:p>
            <a:fld id="{4D029D89-7B63-4C94-AD4D-2E4D6BB83637}" type="slidenum">
              <a:rPr kumimoji="1" lang="ja-JP" altLang="en-US" smtClean="0"/>
              <a:t>15</a:t>
            </a:fld>
            <a:endParaRPr kumimoji="1" lang="ja-JP" altLang="en-US"/>
          </a:p>
        </p:txBody>
      </p:sp>
      <p:sp>
        <p:nvSpPr>
          <p:cNvPr id="6" name="フッター プレースホルダー 5">
            <a:extLst>
              <a:ext uri="{FF2B5EF4-FFF2-40B4-BE49-F238E27FC236}">
                <a16:creationId xmlns:a16="http://schemas.microsoft.com/office/drawing/2014/main" id="{E110686C-C449-4049-B51D-CD34A8B3EF33}"/>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158444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SKOS-SC</a:t>
            </a:r>
            <a:r>
              <a:rPr lang="ja-JP" altLang="en-US" sz="2700" dirty="0">
                <a:latin typeface="Meiryo UI" panose="020B0604030504040204" pitchFamily="50" charset="-128"/>
                <a:ea typeface="Meiryo UI" panose="020B0604030504040204" pitchFamily="50" charset="-128"/>
              </a:rPr>
              <a:t>フォーマットのサンプル</a:t>
            </a:r>
          </a:p>
        </p:txBody>
      </p:sp>
      <p:sp>
        <p:nvSpPr>
          <p:cNvPr id="17" name="コンテンツ プレースホルダー 16">
            <a:extLst>
              <a:ext uri="{FF2B5EF4-FFF2-40B4-BE49-F238E27FC236}">
                <a16:creationId xmlns:a16="http://schemas.microsoft.com/office/drawing/2014/main" id="{C40B2833-FF2D-458C-8024-51E636C4FFB6}"/>
              </a:ext>
            </a:extLst>
          </p:cNvPr>
          <p:cNvSpPr>
            <a:spLocks noGrp="1"/>
          </p:cNvSpPr>
          <p:nvPr>
            <p:ph idx="1"/>
          </p:nvPr>
        </p:nvSpPr>
        <p:spPr/>
        <p:txBody>
          <a:bodyPr/>
          <a:lstStyle/>
          <a:p>
            <a:r>
              <a:rPr lang="ja-JP" altLang="en-US" dirty="0"/>
              <a:t>以下の通り、大きく</a:t>
            </a:r>
            <a:r>
              <a:rPr lang="en-US" altLang="ja-JP" dirty="0"/>
              <a:t>2</a:t>
            </a:r>
            <a:r>
              <a:rPr lang="ja-JP" altLang="en-US" dirty="0"/>
              <a:t>種類のフォーマットがあります。</a:t>
            </a:r>
            <a:endParaRPr lang="en-US" altLang="ja-JP" dirty="0"/>
          </a:p>
          <a:p>
            <a:endParaRPr lang="ja-JP" altLang="en-US" dirty="0"/>
          </a:p>
        </p:txBody>
      </p:sp>
      <p:sp>
        <p:nvSpPr>
          <p:cNvPr id="10" name="テキスト ボックス 9">
            <a:extLst>
              <a:ext uri="{FF2B5EF4-FFF2-40B4-BE49-F238E27FC236}">
                <a16:creationId xmlns:a16="http://schemas.microsoft.com/office/drawing/2014/main" id="{BE024C1D-984C-4B6D-A0C7-93483AA57EB7}"/>
              </a:ext>
            </a:extLst>
          </p:cNvPr>
          <p:cNvSpPr txBox="1"/>
          <p:nvPr/>
        </p:nvSpPr>
        <p:spPr>
          <a:xfrm>
            <a:off x="2807731" y="1255642"/>
            <a:ext cx="3579826" cy="300082"/>
          </a:xfrm>
          <a:prstGeom prst="rect">
            <a:avLst/>
          </a:prstGeom>
          <a:noFill/>
        </p:spPr>
        <p:txBody>
          <a:bodyPr wrap="none" rtlCol="0">
            <a:spAutoFit/>
          </a:bodyPr>
          <a:lstStyle/>
          <a:p>
            <a:pPr algn="l"/>
            <a:r>
              <a:rPr kumimoji="1" lang="ja-JP" altLang="en-US" sz="1350" dirty="0">
                <a:latin typeface="Meiryo UI" panose="020B0604030504040204" pitchFamily="50" charset="-128"/>
                <a:ea typeface="Meiryo UI" panose="020B0604030504040204" pitchFamily="50" charset="-128"/>
              </a:rPr>
              <a:t>メタデータ：統制語彙の名前や作成者などを記述</a:t>
            </a:r>
          </a:p>
        </p:txBody>
      </p:sp>
      <p:pic>
        <p:nvPicPr>
          <p:cNvPr id="6" name="図 5">
            <a:extLst>
              <a:ext uri="{FF2B5EF4-FFF2-40B4-BE49-F238E27FC236}">
                <a16:creationId xmlns:a16="http://schemas.microsoft.com/office/drawing/2014/main" id="{05D2BEE9-F36D-495F-A582-449EA46099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4728" y="1558097"/>
            <a:ext cx="6234545" cy="497504"/>
          </a:xfrm>
          <a:prstGeom prst="rect">
            <a:avLst/>
          </a:prstGeom>
          <a:ln>
            <a:solidFill>
              <a:schemeClr val="tx1"/>
            </a:solidFill>
          </a:ln>
        </p:spPr>
      </p:pic>
      <p:sp>
        <p:nvSpPr>
          <p:cNvPr id="7" name="テキスト ボックス 6">
            <a:extLst>
              <a:ext uri="{FF2B5EF4-FFF2-40B4-BE49-F238E27FC236}">
                <a16:creationId xmlns:a16="http://schemas.microsoft.com/office/drawing/2014/main" id="{21B74436-3BD3-41EE-87AB-B49903608DB3}"/>
              </a:ext>
            </a:extLst>
          </p:cNvPr>
          <p:cNvSpPr txBox="1"/>
          <p:nvPr/>
        </p:nvSpPr>
        <p:spPr>
          <a:xfrm>
            <a:off x="2041501" y="2475175"/>
            <a:ext cx="5110694" cy="300082"/>
          </a:xfrm>
          <a:prstGeom prst="rect">
            <a:avLst/>
          </a:prstGeom>
          <a:noFill/>
        </p:spPr>
        <p:txBody>
          <a:bodyPr wrap="none" rtlCol="0">
            <a:spAutoFit/>
          </a:bodyPr>
          <a:lstStyle/>
          <a:p>
            <a:pPr algn="l"/>
            <a:r>
              <a:rPr kumimoji="1" lang="ja-JP" altLang="en-US" sz="1350" dirty="0">
                <a:latin typeface="Meiryo UI" panose="020B0604030504040204" pitchFamily="50" charset="-128"/>
                <a:ea typeface="Meiryo UI" panose="020B0604030504040204" pitchFamily="50" charset="-128"/>
              </a:rPr>
              <a:t>用語一覧</a:t>
            </a:r>
            <a:r>
              <a:rPr lang="ja-JP" altLang="en-US" sz="1350" dirty="0">
                <a:latin typeface="Meiryo UI" panose="020B0604030504040204" pitchFamily="50" charset="-128"/>
                <a:ea typeface="Meiryo UI" panose="020B0604030504040204" pitchFamily="50" charset="-128"/>
              </a:rPr>
              <a:t>：統制語彙に含まれる用語名や同義関係、上下関係を記述</a:t>
            </a:r>
            <a:endParaRPr kumimoji="1" lang="ja-JP" altLang="en-US" sz="1350" dirty="0">
              <a:latin typeface="Meiryo UI" panose="020B0604030504040204" pitchFamily="50" charset="-128"/>
              <a:ea typeface="Meiryo UI" panose="020B0604030504040204" pitchFamily="50" charset="-128"/>
            </a:endParaRPr>
          </a:p>
        </p:txBody>
      </p:sp>
      <p:pic>
        <p:nvPicPr>
          <p:cNvPr id="14" name="図 13" descr="グラフィカル ユーザー インターフェイス, テキスト, アプリケーション&#10;&#10;自動的に生成された説明">
            <a:extLst>
              <a:ext uri="{FF2B5EF4-FFF2-40B4-BE49-F238E27FC236}">
                <a16:creationId xmlns:a16="http://schemas.microsoft.com/office/drawing/2014/main" id="{068ED905-6D67-4C71-AB1D-90071A880C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9939" y="2783962"/>
            <a:ext cx="6234545" cy="1494735"/>
          </a:xfrm>
          <a:prstGeom prst="rect">
            <a:avLst/>
          </a:prstGeom>
          <a:ln>
            <a:solidFill>
              <a:schemeClr val="tx1"/>
            </a:solidFill>
          </a:ln>
        </p:spPr>
      </p:pic>
      <p:sp>
        <p:nvSpPr>
          <p:cNvPr id="5" name="スライド番号プレースホルダー 4">
            <a:extLst>
              <a:ext uri="{FF2B5EF4-FFF2-40B4-BE49-F238E27FC236}">
                <a16:creationId xmlns:a16="http://schemas.microsoft.com/office/drawing/2014/main" id="{1D464E44-4988-4063-82D4-032E04CBE3DC}"/>
              </a:ext>
            </a:extLst>
          </p:cNvPr>
          <p:cNvSpPr>
            <a:spLocks noGrp="1"/>
          </p:cNvSpPr>
          <p:nvPr>
            <p:ph type="sldNum" sz="quarter" idx="12"/>
          </p:nvPr>
        </p:nvSpPr>
        <p:spPr/>
        <p:txBody>
          <a:bodyPr/>
          <a:lstStyle/>
          <a:p>
            <a:fld id="{4D029D89-7B63-4C94-AD4D-2E4D6BB83637}" type="slidenum">
              <a:rPr kumimoji="1" lang="ja-JP" altLang="en-US" smtClean="0"/>
              <a:t>16</a:t>
            </a:fld>
            <a:endParaRPr kumimoji="1" lang="ja-JP" altLang="en-US"/>
          </a:p>
        </p:txBody>
      </p:sp>
      <p:sp>
        <p:nvSpPr>
          <p:cNvPr id="8" name="フッター プレースホルダー 7">
            <a:extLst>
              <a:ext uri="{FF2B5EF4-FFF2-40B4-BE49-F238E27FC236}">
                <a16:creationId xmlns:a16="http://schemas.microsoft.com/office/drawing/2014/main" id="{BF63B435-F889-40EB-9EE4-D68E8559341D}"/>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3321475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SKOS-SC</a:t>
            </a:r>
            <a:r>
              <a:rPr lang="ja-JP" altLang="en-US" sz="2700" dirty="0">
                <a:latin typeface="Meiryo UI" panose="020B0604030504040204" pitchFamily="50" charset="-128"/>
                <a:ea typeface="Meiryo UI" panose="020B0604030504040204" pitchFamily="50" charset="-128"/>
              </a:rPr>
              <a:t>（研究成果）と</a:t>
            </a:r>
            <a:r>
              <a:rPr lang="en-US" altLang="ja-JP" sz="2700" dirty="0">
                <a:latin typeface="Meiryo UI" panose="020B0604030504040204" pitchFamily="50" charset="-128"/>
                <a:ea typeface="Meiryo UI" panose="020B0604030504040204" pitchFamily="50" charset="-128"/>
              </a:rPr>
              <a:t>RDF</a:t>
            </a:r>
            <a:r>
              <a:rPr lang="ja-JP" altLang="en-US" sz="2700" dirty="0">
                <a:latin typeface="Meiryo UI" panose="020B0604030504040204" pitchFamily="50" charset="-128"/>
                <a:ea typeface="Meiryo UI" panose="020B0604030504040204" pitchFamily="50" charset="-128"/>
              </a:rPr>
              <a:t>（標準）との関係</a:t>
            </a:r>
            <a:endParaRPr lang="en-US" altLang="ja-JP" sz="2400" dirty="0">
              <a:latin typeface="Meiryo UI" panose="020B0604030504040204" pitchFamily="50" charset="-128"/>
              <a:ea typeface="Meiryo UI" panose="020B0604030504040204" pitchFamily="50" charset="-128"/>
            </a:endParaRPr>
          </a:p>
        </p:txBody>
      </p:sp>
      <p:pic>
        <p:nvPicPr>
          <p:cNvPr id="34" name="図 33">
            <a:extLst>
              <a:ext uri="{FF2B5EF4-FFF2-40B4-BE49-F238E27FC236}">
                <a16:creationId xmlns:a16="http://schemas.microsoft.com/office/drawing/2014/main" id="{F90CE4FD-B8CD-4736-A9EF-0E735FFF99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931" y="2007391"/>
            <a:ext cx="4608580" cy="454199"/>
          </a:xfrm>
          <a:prstGeom prst="rect">
            <a:avLst/>
          </a:prstGeom>
          <a:ln>
            <a:solidFill>
              <a:schemeClr val="tx1"/>
            </a:solidFill>
          </a:ln>
        </p:spPr>
      </p:pic>
      <p:pic>
        <p:nvPicPr>
          <p:cNvPr id="35" name="図 34" descr="グラフィカル ユーザー インターフェイス, テキスト, アプリケーション&#10;&#10;自動的に生成された説明">
            <a:extLst>
              <a:ext uri="{FF2B5EF4-FFF2-40B4-BE49-F238E27FC236}">
                <a16:creationId xmlns:a16="http://schemas.microsoft.com/office/drawing/2014/main" id="{ECEAA98B-25F4-41C2-B760-6BA24F58BF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379" y="3030577"/>
            <a:ext cx="4608580" cy="1364628"/>
          </a:xfrm>
          <a:prstGeom prst="rect">
            <a:avLst/>
          </a:prstGeom>
          <a:ln>
            <a:solidFill>
              <a:schemeClr val="tx1"/>
            </a:solidFill>
          </a:ln>
        </p:spPr>
      </p:pic>
      <p:pic>
        <p:nvPicPr>
          <p:cNvPr id="3" name="図 2" descr="テキスト&#10;&#10;自動的に生成された説明">
            <a:extLst>
              <a:ext uri="{FF2B5EF4-FFF2-40B4-BE49-F238E27FC236}">
                <a16:creationId xmlns:a16="http://schemas.microsoft.com/office/drawing/2014/main" id="{E9D2EDA6-103C-46BA-9345-945C73B6A1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8953" y="1004670"/>
            <a:ext cx="3424852" cy="3866879"/>
          </a:xfrm>
          <a:prstGeom prst="rect">
            <a:avLst/>
          </a:prstGeom>
          <a:ln>
            <a:solidFill>
              <a:schemeClr val="tx1"/>
            </a:solidFill>
          </a:ln>
        </p:spPr>
      </p:pic>
      <p:sp>
        <p:nvSpPr>
          <p:cNvPr id="36" name="テキスト ボックス 35">
            <a:extLst>
              <a:ext uri="{FF2B5EF4-FFF2-40B4-BE49-F238E27FC236}">
                <a16:creationId xmlns:a16="http://schemas.microsoft.com/office/drawing/2014/main" id="{734C6023-92C6-4E7A-AB07-EEFFFFF28F17}"/>
              </a:ext>
            </a:extLst>
          </p:cNvPr>
          <p:cNvSpPr txBox="1"/>
          <p:nvPr/>
        </p:nvSpPr>
        <p:spPr>
          <a:xfrm>
            <a:off x="6161811" y="706935"/>
            <a:ext cx="1139286" cy="300082"/>
          </a:xfrm>
          <a:prstGeom prst="rect">
            <a:avLst/>
          </a:prstGeom>
          <a:noFill/>
        </p:spPr>
        <p:txBody>
          <a:bodyPr wrap="none" rtlCol="0">
            <a:spAutoFit/>
          </a:bodyPr>
          <a:lstStyle/>
          <a:p>
            <a:r>
              <a:rPr lang="en-US" altLang="ja-JP" sz="1350" dirty="0">
                <a:latin typeface="Meiryo UI" panose="020B0604030504040204" pitchFamily="50" charset="-128"/>
                <a:ea typeface="Meiryo UI" panose="020B0604030504040204" pitchFamily="50" charset="-128"/>
              </a:rPr>
              <a:t>RDF(turtle)</a:t>
            </a:r>
          </a:p>
        </p:txBody>
      </p:sp>
      <p:sp>
        <p:nvSpPr>
          <p:cNvPr id="37" name="テキスト ボックス 36">
            <a:extLst>
              <a:ext uri="{FF2B5EF4-FFF2-40B4-BE49-F238E27FC236}">
                <a16:creationId xmlns:a16="http://schemas.microsoft.com/office/drawing/2014/main" id="{AE692720-71EB-44F5-865C-182BEF778094}"/>
              </a:ext>
            </a:extLst>
          </p:cNvPr>
          <p:cNvSpPr txBox="1"/>
          <p:nvPr/>
        </p:nvSpPr>
        <p:spPr>
          <a:xfrm>
            <a:off x="581088" y="2606882"/>
            <a:ext cx="2029044" cy="441218"/>
          </a:xfrm>
          <a:prstGeom prst="rect">
            <a:avLst/>
          </a:prstGeom>
          <a:noFill/>
        </p:spPr>
        <p:txBody>
          <a:bodyPr wrap="none" rtlCol="0">
            <a:spAutoFit/>
          </a:bodyPr>
          <a:lstStyle/>
          <a:p>
            <a:r>
              <a:rPr lang="en-US" altLang="ja-JP" sz="1350" dirty="0">
                <a:latin typeface="Meiryo UI" panose="020B0604030504040204" pitchFamily="50" charset="-128"/>
                <a:ea typeface="Meiryo UI" panose="020B0604030504040204" pitchFamily="50" charset="-128"/>
              </a:rPr>
              <a:t>SKOS-SC </a:t>
            </a:r>
            <a:r>
              <a:rPr lang="ja-JP" altLang="en-US" sz="1350" dirty="0">
                <a:latin typeface="Meiryo UI" panose="020B0604030504040204" pitchFamily="50" charset="-128"/>
                <a:ea typeface="Meiryo UI" panose="020B0604030504040204" pitchFamily="50" charset="-128"/>
              </a:rPr>
              <a:t>用語一覧</a:t>
            </a:r>
            <a:endParaRPr lang="en-US" altLang="ja-JP" sz="1200" dirty="0">
              <a:latin typeface="Meiryo UI" panose="020B0604030504040204" pitchFamily="50" charset="-128"/>
              <a:ea typeface="Meiryo UI" panose="020B0604030504040204" pitchFamily="50" charset="-128"/>
            </a:endParaRPr>
          </a:p>
        </p:txBody>
      </p:sp>
      <p:sp>
        <p:nvSpPr>
          <p:cNvPr id="38" name="テキスト ボックス 37">
            <a:extLst>
              <a:ext uri="{FF2B5EF4-FFF2-40B4-BE49-F238E27FC236}">
                <a16:creationId xmlns:a16="http://schemas.microsoft.com/office/drawing/2014/main" id="{789B1124-5B96-4D7C-804A-BC04BA639059}"/>
              </a:ext>
            </a:extLst>
          </p:cNvPr>
          <p:cNvSpPr txBox="1"/>
          <p:nvPr/>
        </p:nvSpPr>
        <p:spPr>
          <a:xfrm>
            <a:off x="590094" y="1572857"/>
            <a:ext cx="1654685" cy="300082"/>
          </a:xfrm>
          <a:prstGeom prst="rect">
            <a:avLst/>
          </a:prstGeom>
          <a:solidFill>
            <a:schemeClr val="bg1"/>
          </a:solidFill>
        </p:spPr>
        <p:txBody>
          <a:bodyPr wrap="none" rtlCol="0">
            <a:spAutoFit/>
          </a:bodyPr>
          <a:lstStyle/>
          <a:p>
            <a:r>
              <a:rPr lang="en-US" altLang="ja-JP" sz="1350" dirty="0">
                <a:latin typeface="Meiryo UI" panose="020B0604030504040204" pitchFamily="50" charset="-128"/>
                <a:ea typeface="Meiryo UI" panose="020B0604030504040204" pitchFamily="50" charset="-128"/>
              </a:rPr>
              <a:t>SKOS-SC </a:t>
            </a:r>
            <a:r>
              <a:rPr lang="ja-JP" altLang="en-US" sz="1350" dirty="0">
                <a:latin typeface="Meiryo UI" panose="020B0604030504040204" pitchFamily="50" charset="-128"/>
                <a:ea typeface="Meiryo UI" panose="020B0604030504040204" pitchFamily="50" charset="-128"/>
              </a:rPr>
              <a:t>メタデータ</a:t>
            </a:r>
            <a:endParaRPr lang="en-US" altLang="ja-JP" sz="1200" dirty="0">
              <a:latin typeface="Meiryo UI" panose="020B0604030504040204" pitchFamily="50" charset="-128"/>
              <a:ea typeface="Meiryo UI" panose="020B0604030504040204" pitchFamily="50" charset="-128"/>
            </a:endParaRPr>
          </a:p>
        </p:txBody>
      </p:sp>
      <p:sp>
        <p:nvSpPr>
          <p:cNvPr id="52" name="四角形: 角を丸くする 51">
            <a:extLst>
              <a:ext uri="{FF2B5EF4-FFF2-40B4-BE49-F238E27FC236}">
                <a16:creationId xmlns:a16="http://schemas.microsoft.com/office/drawing/2014/main" id="{056A3512-D671-4A99-B168-1889377C39E8}"/>
              </a:ext>
            </a:extLst>
          </p:cNvPr>
          <p:cNvSpPr/>
          <p:nvPr/>
        </p:nvSpPr>
        <p:spPr bwMode="gray">
          <a:xfrm>
            <a:off x="5198347" y="2884277"/>
            <a:ext cx="1130393" cy="104702"/>
          </a:xfrm>
          <a:prstGeom prst="roundRect">
            <a:avLst/>
          </a:prstGeom>
          <a:solidFill>
            <a:srgbClr val="FF000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53" name="四角形: 角を丸くする 52">
            <a:extLst>
              <a:ext uri="{FF2B5EF4-FFF2-40B4-BE49-F238E27FC236}">
                <a16:creationId xmlns:a16="http://schemas.microsoft.com/office/drawing/2014/main" id="{83FE822C-C533-4653-8B14-54578217F96B}"/>
              </a:ext>
            </a:extLst>
          </p:cNvPr>
          <p:cNvSpPr/>
          <p:nvPr/>
        </p:nvSpPr>
        <p:spPr bwMode="gray">
          <a:xfrm>
            <a:off x="5198348" y="2779575"/>
            <a:ext cx="1613797" cy="104702"/>
          </a:xfrm>
          <a:prstGeom prst="roundRect">
            <a:avLst/>
          </a:prstGeom>
          <a:solidFill>
            <a:srgbClr val="00B05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54" name="コネクタ: 曲線 53">
            <a:extLst>
              <a:ext uri="{FF2B5EF4-FFF2-40B4-BE49-F238E27FC236}">
                <a16:creationId xmlns:a16="http://schemas.microsoft.com/office/drawing/2014/main" id="{BFC6A07D-A341-4B86-89C4-45B790F6E9BE}"/>
              </a:ext>
            </a:extLst>
          </p:cNvPr>
          <p:cNvCxnSpPr>
            <a:cxnSpLocks/>
            <a:stCxn id="53" idx="1"/>
            <a:endCxn id="55" idx="3"/>
          </p:cNvCxnSpPr>
          <p:nvPr/>
        </p:nvCxnSpPr>
        <p:spPr bwMode="auto">
          <a:xfrm rot="10800000" flipV="1">
            <a:off x="1976130" y="2831925"/>
            <a:ext cx="3222218" cy="653026"/>
          </a:xfrm>
          <a:prstGeom prst="curvedConnector3">
            <a:avLst>
              <a:gd name="adj1" fmla="val 25824"/>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55" name="四角形: 角を丸くする 54">
            <a:extLst>
              <a:ext uri="{FF2B5EF4-FFF2-40B4-BE49-F238E27FC236}">
                <a16:creationId xmlns:a16="http://schemas.microsoft.com/office/drawing/2014/main" id="{C61B7637-078F-4EBC-B2E1-6FB8B1E459A6}"/>
              </a:ext>
            </a:extLst>
          </p:cNvPr>
          <p:cNvSpPr/>
          <p:nvPr/>
        </p:nvSpPr>
        <p:spPr bwMode="gray">
          <a:xfrm>
            <a:off x="532880" y="3432600"/>
            <a:ext cx="1443251" cy="104702"/>
          </a:xfrm>
          <a:prstGeom prst="roundRect">
            <a:avLst/>
          </a:prstGeom>
          <a:solidFill>
            <a:srgbClr val="00B05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56" name="四角形: 角を丸くする 55">
            <a:extLst>
              <a:ext uri="{FF2B5EF4-FFF2-40B4-BE49-F238E27FC236}">
                <a16:creationId xmlns:a16="http://schemas.microsoft.com/office/drawing/2014/main" id="{2C92F20E-F7F2-476C-BC73-0A79981EAAA5}"/>
              </a:ext>
            </a:extLst>
          </p:cNvPr>
          <p:cNvSpPr/>
          <p:nvPr/>
        </p:nvSpPr>
        <p:spPr bwMode="gray">
          <a:xfrm>
            <a:off x="532880" y="3319495"/>
            <a:ext cx="1443251" cy="104702"/>
          </a:xfrm>
          <a:prstGeom prst="roundRect">
            <a:avLst/>
          </a:prstGeom>
          <a:solidFill>
            <a:srgbClr val="FF000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57" name="コネクタ: 曲線 56">
            <a:extLst>
              <a:ext uri="{FF2B5EF4-FFF2-40B4-BE49-F238E27FC236}">
                <a16:creationId xmlns:a16="http://schemas.microsoft.com/office/drawing/2014/main" id="{E949356A-607D-48F1-BB12-73E52C0E9CB8}"/>
              </a:ext>
            </a:extLst>
          </p:cNvPr>
          <p:cNvCxnSpPr>
            <a:cxnSpLocks/>
            <a:stCxn id="52" idx="1"/>
            <a:endCxn id="56" idx="3"/>
          </p:cNvCxnSpPr>
          <p:nvPr/>
        </p:nvCxnSpPr>
        <p:spPr bwMode="auto">
          <a:xfrm rot="10800000" flipV="1">
            <a:off x="1976130" y="2936628"/>
            <a:ext cx="3222216" cy="435218"/>
          </a:xfrm>
          <a:prstGeom prst="curvedConnector3">
            <a:avLst>
              <a:gd name="adj1" fmla="val 50000"/>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58" name="四角形: 角を丸くする 57">
            <a:extLst>
              <a:ext uri="{FF2B5EF4-FFF2-40B4-BE49-F238E27FC236}">
                <a16:creationId xmlns:a16="http://schemas.microsoft.com/office/drawing/2014/main" id="{CD393562-1A82-4754-BC04-348EF9A70F31}"/>
              </a:ext>
            </a:extLst>
          </p:cNvPr>
          <p:cNvSpPr/>
          <p:nvPr/>
        </p:nvSpPr>
        <p:spPr bwMode="gray">
          <a:xfrm>
            <a:off x="5198347" y="2988979"/>
            <a:ext cx="753004" cy="104702"/>
          </a:xfrm>
          <a:prstGeom prst="roundRect">
            <a:avLst/>
          </a:prstGeom>
          <a:solidFill>
            <a:schemeClr val="accent4">
              <a:alpha val="10000"/>
            </a:scheme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59" name="四角形: 角を丸くする 58">
            <a:extLst>
              <a:ext uri="{FF2B5EF4-FFF2-40B4-BE49-F238E27FC236}">
                <a16:creationId xmlns:a16="http://schemas.microsoft.com/office/drawing/2014/main" id="{65B141B2-0FE1-4FE4-9E0B-42115A8D4882}"/>
              </a:ext>
            </a:extLst>
          </p:cNvPr>
          <p:cNvSpPr/>
          <p:nvPr/>
        </p:nvSpPr>
        <p:spPr bwMode="gray">
          <a:xfrm>
            <a:off x="2645845" y="3319493"/>
            <a:ext cx="672280" cy="588844"/>
          </a:xfrm>
          <a:prstGeom prst="roundRect">
            <a:avLst>
              <a:gd name="adj" fmla="val 9532"/>
            </a:avLst>
          </a:prstGeom>
          <a:solidFill>
            <a:schemeClr val="accent4">
              <a:alpha val="10000"/>
            </a:scheme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60" name="コネクタ: 曲線 59">
            <a:extLst>
              <a:ext uri="{FF2B5EF4-FFF2-40B4-BE49-F238E27FC236}">
                <a16:creationId xmlns:a16="http://schemas.microsoft.com/office/drawing/2014/main" id="{F8712EE2-5F59-49E6-96DA-F6C5E24B90C5}"/>
              </a:ext>
            </a:extLst>
          </p:cNvPr>
          <p:cNvCxnSpPr>
            <a:cxnSpLocks/>
            <a:stCxn id="58" idx="1"/>
            <a:endCxn id="59" idx="3"/>
          </p:cNvCxnSpPr>
          <p:nvPr/>
        </p:nvCxnSpPr>
        <p:spPr bwMode="auto">
          <a:xfrm rot="10800000" flipV="1">
            <a:off x="3318125" y="3041330"/>
            <a:ext cx="1880223" cy="572586"/>
          </a:xfrm>
          <a:prstGeom prst="curvedConnector3">
            <a:avLst>
              <a:gd name="adj1" fmla="val 38963"/>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61" name="四角形: 角を丸くする 60">
            <a:extLst>
              <a:ext uri="{FF2B5EF4-FFF2-40B4-BE49-F238E27FC236}">
                <a16:creationId xmlns:a16="http://schemas.microsoft.com/office/drawing/2014/main" id="{FF18AE8C-9D2F-4E87-BC98-53C9F415CA46}"/>
              </a:ext>
            </a:extLst>
          </p:cNvPr>
          <p:cNvSpPr/>
          <p:nvPr/>
        </p:nvSpPr>
        <p:spPr bwMode="gray">
          <a:xfrm>
            <a:off x="5369497" y="1305207"/>
            <a:ext cx="152751" cy="104702"/>
          </a:xfrm>
          <a:prstGeom prst="roundRect">
            <a:avLst/>
          </a:prstGeom>
          <a:solidFill>
            <a:srgbClr val="FF000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62" name="四角形: 角を丸くする 61">
            <a:extLst>
              <a:ext uri="{FF2B5EF4-FFF2-40B4-BE49-F238E27FC236}">
                <a16:creationId xmlns:a16="http://schemas.microsoft.com/office/drawing/2014/main" id="{E50D2634-D719-4DD7-8378-A500C7D7ADBE}"/>
              </a:ext>
            </a:extLst>
          </p:cNvPr>
          <p:cNvSpPr/>
          <p:nvPr/>
        </p:nvSpPr>
        <p:spPr bwMode="gray">
          <a:xfrm>
            <a:off x="1980017" y="2318162"/>
            <a:ext cx="246008" cy="133360"/>
          </a:xfrm>
          <a:prstGeom prst="roundRect">
            <a:avLst/>
          </a:prstGeom>
          <a:solidFill>
            <a:srgbClr val="FF000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63" name="四角形: 角を丸くする 62">
            <a:extLst>
              <a:ext uri="{FF2B5EF4-FFF2-40B4-BE49-F238E27FC236}">
                <a16:creationId xmlns:a16="http://schemas.microsoft.com/office/drawing/2014/main" id="{706F8304-9F80-4002-963A-CE155DF5EFEC}"/>
              </a:ext>
            </a:extLst>
          </p:cNvPr>
          <p:cNvSpPr/>
          <p:nvPr/>
        </p:nvSpPr>
        <p:spPr bwMode="gray">
          <a:xfrm>
            <a:off x="5543598" y="1305206"/>
            <a:ext cx="828133" cy="104702"/>
          </a:xfrm>
          <a:prstGeom prst="roundRect">
            <a:avLst/>
          </a:prstGeom>
          <a:solidFill>
            <a:srgbClr val="00B05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64" name="コネクタ: 曲線 63">
            <a:extLst>
              <a:ext uri="{FF2B5EF4-FFF2-40B4-BE49-F238E27FC236}">
                <a16:creationId xmlns:a16="http://schemas.microsoft.com/office/drawing/2014/main" id="{93181391-DB01-4AEE-BFA9-661A3E203C5F}"/>
              </a:ext>
            </a:extLst>
          </p:cNvPr>
          <p:cNvCxnSpPr>
            <a:cxnSpLocks/>
            <a:stCxn id="61" idx="1"/>
            <a:endCxn id="62" idx="0"/>
          </p:cNvCxnSpPr>
          <p:nvPr/>
        </p:nvCxnSpPr>
        <p:spPr bwMode="auto">
          <a:xfrm rot="10800000" flipV="1">
            <a:off x="2103021" y="1357558"/>
            <a:ext cx="3266476" cy="960604"/>
          </a:xfrm>
          <a:prstGeom prst="curvedConnector2">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65" name="四角形: 角を丸くする 64">
            <a:extLst>
              <a:ext uri="{FF2B5EF4-FFF2-40B4-BE49-F238E27FC236}">
                <a16:creationId xmlns:a16="http://schemas.microsoft.com/office/drawing/2014/main" id="{87C0A10C-2DC6-44A4-945C-21FD122FA920}"/>
              </a:ext>
            </a:extLst>
          </p:cNvPr>
          <p:cNvSpPr/>
          <p:nvPr/>
        </p:nvSpPr>
        <p:spPr bwMode="gray">
          <a:xfrm>
            <a:off x="2226024" y="2318162"/>
            <a:ext cx="724013" cy="140909"/>
          </a:xfrm>
          <a:prstGeom prst="roundRect">
            <a:avLst/>
          </a:prstGeom>
          <a:solidFill>
            <a:srgbClr val="00B050">
              <a:alpha val="10000"/>
            </a:srgb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66" name="コネクタ: 曲線 65">
            <a:extLst>
              <a:ext uri="{FF2B5EF4-FFF2-40B4-BE49-F238E27FC236}">
                <a16:creationId xmlns:a16="http://schemas.microsoft.com/office/drawing/2014/main" id="{B1C2D29E-63B9-44C7-800B-7636E82A0166}"/>
              </a:ext>
            </a:extLst>
          </p:cNvPr>
          <p:cNvCxnSpPr>
            <a:cxnSpLocks/>
            <a:stCxn id="63" idx="2"/>
            <a:endCxn id="65" idx="0"/>
          </p:cNvCxnSpPr>
          <p:nvPr/>
        </p:nvCxnSpPr>
        <p:spPr bwMode="auto">
          <a:xfrm rot="5400000">
            <a:off x="3818721" y="179218"/>
            <a:ext cx="908254" cy="3369634"/>
          </a:xfrm>
          <a:prstGeom prst="curvedConnector3">
            <a:avLst>
              <a:gd name="adj1" fmla="val 33674"/>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67" name="四角形: 角を丸くする 66">
            <a:extLst>
              <a:ext uri="{FF2B5EF4-FFF2-40B4-BE49-F238E27FC236}">
                <a16:creationId xmlns:a16="http://schemas.microsoft.com/office/drawing/2014/main" id="{2E38F169-D96F-4BAC-A5AA-2AC394CD61BE}"/>
              </a:ext>
            </a:extLst>
          </p:cNvPr>
          <p:cNvSpPr/>
          <p:nvPr/>
        </p:nvSpPr>
        <p:spPr bwMode="gray">
          <a:xfrm>
            <a:off x="5225837" y="1889473"/>
            <a:ext cx="1614128" cy="104702"/>
          </a:xfrm>
          <a:prstGeom prst="roundRect">
            <a:avLst/>
          </a:prstGeom>
          <a:solidFill>
            <a:schemeClr val="accent4">
              <a:alpha val="10000"/>
            </a:scheme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sp>
        <p:nvSpPr>
          <p:cNvPr id="68" name="四角形: 角を丸くする 67">
            <a:extLst>
              <a:ext uri="{FF2B5EF4-FFF2-40B4-BE49-F238E27FC236}">
                <a16:creationId xmlns:a16="http://schemas.microsoft.com/office/drawing/2014/main" id="{40C222B8-12BA-408E-A22D-F9E9B2F8D04B}"/>
              </a:ext>
            </a:extLst>
          </p:cNvPr>
          <p:cNvSpPr/>
          <p:nvPr/>
        </p:nvSpPr>
        <p:spPr bwMode="gray">
          <a:xfrm>
            <a:off x="2961325" y="2322000"/>
            <a:ext cx="711642" cy="137071"/>
          </a:xfrm>
          <a:prstGeom prst="roundRect">
            <a:avLst/>
          </a:prstGeom>
          <a:solidFill>
            <a:schemeClr val="accent4">
              <a:alpha val="10000"/>
            </a:schemeClr>
          </a:solidFill>
          <a:ln w="9525" cap="flat" cmpd="sng" algn="ctr">
            <a:solidFill>
              <a:schemeClr val="tx1"/>
            </a:solidFill>
            <a:prstDash val="sysDash"/>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ctr" fontAlgn="ctr">
              <a:spcBef>
                <a:spcPct val="0"/>
              </a:spcBef>
              <a:spcAft>
                <a:spcPct val="0"/>
              </a:spcAft>
            </a:pPr>
            <a:endParaRPr lang="ja-JP" altLang="en-US" sz="1350" dirty="0" err="1">
              <a:latin typeface="+mj-lt"/>
            </a:endParaRPr>
          </a:p>
        </p:txBody>
      </p:sp>
      <p:cxnSp>
        <p:nvCxnSpPr>
          <p:cNvPr id="69" name="コネクタ: 曲線 68">
            <a:extLst>
              <a:ext uri="{FF2B5EF4-FFF2-40B4-BE49-F238E27FC236}">
                <a16:creationId xmlns:a16="http://schemas.microsoft.com/office/drawing/2014/main" id="{B112D8C4-310B-41A4-B9A2-EDFFCF3D995D}"/>
              </a:ext>
            </a:extLst>
          </p:cNvPr>
          <p:cNvCxnSpPr>
            <a:cxnSpLocks/>
            <a:stCxn id="67" idx="0"/>
            <a:endCxn id="68" idx="0"/>
          </p:cNvCxnSpPr>
          <p:nvPr/>
        </p:nvCxnSpPr>
        <p:spPr bwMode="auto">
          <a:xfrm rot="16200000" flipH="1" flipV="1">
            <a:off x="4458760" y="747858"/>
            <a:ext cx="432527" cy="2715755"/>
          </a:xfrm>
          <a:prstGeom prst="curvedConnector3">
            <a:avLst>
              <a:gd name="adj1" fmla="val -1428"/>
            </a:avLst>
          </a:prstGeom>
          <a:gradFill rotWithShape="0">
            <a:gsLst>
              <a:gs pos="0">
                <a:srgbClr val="FFFFFF"/>
              </a:gs>
              <a:gs pos="100000">
                <a:srgbClr val="CACAC7"/>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6" name="スライド番号プレースホルダー 5">
            <a:extLst>
              <a:ext uri="{FF2B5EF4-FFF2-40B4-BE49-F238E27FC236}">
                <a16:creationId xmlns:a16="http://schemas.microsoft.com/office/drawing/2014/main" id="{B17F3AE8-F9B2-48F2-AA88-EFF1CA4BE049}"/>
              </a:ext>
            </a:extLst>
          </p:cNvPr>
          <p:cNvSpPr>
            <a:spLocks noGrp="1"/>
          </p:cNvSpPr>
          <p:nvPr>
            <p:ph type="sldNum" sz="quarter" idx="12"/>
          </p:nvPr>
        </p:nvSpPr>
        <p:spPr/>
        <p:txBody>
          <a:bodyPr/>
          <a:lstStyle/>
          <a:p>
            <a:fld id="{4D029D89-7B63-4C94-AD4D-2E4D6BB83637}" type="slidenum">
              <a:rPr kumimoji="1" lang="ja-JP" altLang="en-US" smtClean="0"/>
              <a:t>17</a:t>
            </a:fld>
            <a:endParaRPr kumimoji="1" lang="ja-JP" altLang="en-US"/>
          </a:p>
        </p:txBody>
      </p:sp>
      <p:sp>
        <p:nvSpPr>
          <p:cNvPr id="7" name="フッター プレースホルダー 6">
            <a:extLst>
              <a:ext uri="{FF2B5EF4-FFF2-40B4-BE49-F238E27FC236}">
                <a16:creationId xmlns:a16="http://schemas.microsoft.com/office/drawing/2014/main" id="{EF307286-0A0E-438B-8C46-379564D15BD1}"/>
              </a:ext>
            </a:extLst>
          </p:cNvPr>
          <p:cNvSpPr>
            <a:spLocks noGrp="1"/>
          </p:cNvSpPr>
          <p:nvPr>
            <p:ph type="ftr" sz="quarter" idx="11"/>
          </p:nvPr>
        </p:nvSpPr>
        <p:spPr/>
        <p:txBody>
          <a:bodyPr/>
          <a:lstStyle/>
          <a:p>
            <a:r>
              <a:rPr kumimoji="1" lang="en-US" altLang="ja-JP"/>
              <a:t>Fujitsu Limited. 2022</a:t>
            </a:r>
            <a:endParaRPr kumimoji="1" lang="ja-JP" altLang="en-US"/>
          </a:p>
        </p:txBody>
      </p:sp>
      <p:sp>
        <p:nvSpPr>
          <p:cNvPr id="43" name="テキスト ボックス 42">
            <a:extLst>
              <a:ext uri="{FF2B5EF4-FFF2-40B4-BE49-F238E27FC236}">
                <a16:creationId xmlns:a16="http://schemas.microsoft.com/office/drawing/2014/main" id="{EF55A11F-E918-4D6F-AE07-D45EC9265F8E}"/>
              </a:ext>
            </a:extLst>
          </p:cNvPr>
          <p:cNvSpPr txBox="1"/>
          <p:nvPr/>
        </p:nvSpPr>
        <p:spPr>
          <a:xfrm>
            <a:off x="392002" y="946485"/>
            <a:ext cx="3209902" cy="400110"/>
          </a:xfrm>
          <a:prstGeom prst="rect">
            <a:avLst/>
          </a:prstGeom>
          <a:solidFill>
            <a:schemeClr val="bg1"/>
          </a:solidFill>
        </p:spPr>
        <p:txBody>
          <a:bodyPr wrap="square" rtlCol="0">
            <a:spAutoFit/>
          </a:bodyPr>
          <a:lstStyle/>
          <a:p>
            <a:r>
              <a:rPr lang="en-US" altLang="ja-JP" sz="2000" dirty="0">
                <a:latin typeface="Meiryo UI" panose="020B0604030504040204" pitchFamily="50" charset="-128"/>
                <a:ea typeface="Meiryo UI" panose="020B0604030504040204" pitchFamily="50" charset="-128"/>
              </a:rPr>
              <a:t>RDF</a:t>
            </a:r>
            <a:r>
              <a:rPr lang="ja-JP" altLang="en-US" sz="2000" dirty="0">
                <a:latin typeface="Meiryo UI" panose="020B0604030504040204" pitchFamily="50" charset="-128"/>
                <a:ea typeface="Meiryo UI" panose="020B0604030504040204" pitchFamily="50" charset="-128"/>
              </a:rPr>
              <a:t>形式を表形式に展開</a:t>
            </a:r>
            <a:endParaRPr lang="en-US" altLang="ja-JP" sz="20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171732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BFF9200-35A7-4187-AC92-23F70E8F30A3}"/>
              </a:ext>
            </a:extLst>
          </p:cNvPr>
          <p:cNvSpPr txBox="1">
            <a:spLocks/>
          </p:cNvSpPr>
          <p:nvPr/>
        </p:nvSpPr>
        <p:spPr bwMode="gray">
          <a:xfrm>
            <a:off x="275677" y="2138594"/>
            <a:ext cx="3479289" cy="553998"/>
          </a:xfrm>
          <a:prstGeom prst="rect">
            <a:avLst/>
          </a:prstGeom>
        </p:spPr>
        <p:txBody>
          <a:bodyPr vert="horz" lIns="0" tIns="0" rIns="0" bIns="0" rtlCol="0" anchor="t" anchorCtr="0">
            <a:normAutofit/>
          </a:bodyPr>
          <a:lstStyle>
            <a:lvl1pPr algn="l" defTabSz="685800" rtl="0" eaLnBrk="1" latinLnBrk="0" hangingPunct="1">
              <a:lnSpc>
                <a:spcPct val="90000"/>
              </a:lnSpc>
              <a:spcBef>
                <a:spcPts val="0"/>
              </a:spcBef>
              <a:spcAft>
                <a:spcPts val="600"/>
              </a:spcAft>
              <a:buNone/>
              <a:defRPr kumimoji="1" sz="4000" b="1" kern="1200">
                <a:solidFill>
                  <a:schemeClr val="tx1"/>
                </a:solidFill>
                <a:latin typeface="Arial" panose="020B0604020202020204" pitchFamily="34" charset="0"/>
                <a:ea typeface="+mj-ea"/>
                <a:cs typeface="Arial" panose="020B0604020202020204" pitchFamily="34" charset="0"/>
              </a:defRPr>
            </a:lvl1pPr>
          </a:lstStyle>
          <a:p>
            <a:r>
              <a:rPr lang="en-US" dirty="0"/>
              <a:t>Thank you</a:t>
            </a:r>
          </a:p>
        </p:txBody>
      </p:sp>
      <p:sp>
        <p:nvSpPr>
          <p:cNvPr id="2" name="フッター プレースホルダー 1">
            <a:extLst>
              <a:ext uri="{FF2B5EF4-FFF2-40B4-BE49-F238E27FC236}">
                <a16:creationId xmlns:a16="http://schemas.microsoft.com/office/drawing/2014/main" id="{45E8F344-B0B0-4496-AD0C-915571684C74}"/>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888291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rmAutofit/>
          </a:bodyPr>
          <a:lstStyle/>
          <a:p>
            <a:r>
              <a:rPr lang="ja-JP" altLang="en-US" sz="3000" dirty="0">
                <a:latin typeface="Meiryo UI" panose="020B0604030504040204" pitchFamily="50" charset="-128"/>
                <a:ea typeface="Meiryo UI" panose="020B0604030504040204" pitchFamily="50" charset="-128"/>
              </a:rPr>
              <a:t>謝辞</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p:txBody>
          <a:bodyPr>
            <a:normAutofit/>
          </a:bodyPr>
          <a:lstStyle/>
          <a:p>
            <a:r>
              <a:rPr lang="ja-JP" altLang="en-US" sz="1800" dirty="0">
                <a:latin typeface="Meiryo UI" panose="020B0604030504040204" pitchFamily="50" charset="-128"/>
                <a:ea typeface="Meiryo UI" panose="020B0604030504040204" pitchFamily="50" charset="-128"/>
              </a:rPr>
              <a:t>この成果は、国立研究開発法人新エネルギー・産業技術総合開発機構（ＮＥＤＯ）の委託業務（</a:t>
            </a:r>
            <a:r>
              <a:rPr lang="en-US" altLang="ja-JP" sz="1800" dirty="0">
                <a:latin typeface="Meiryo UI" panose="020B0604030504040204" pitchFamily="50" charset="-128"/>
                <a:ea typeface="Meiryo UI" panose="020B0604030504040204" pitchFamily="50" charset="-128"/>
              </a:rPr>
              <a:t>JPNP18013</a:t>
            </a:r>
            <a:r>
              <a:rPr lang="ja-JP" altLang="en-US" sz="1800" dirty="0">
                <a:latin typeface="Meiryo UI" panose="020B0604030504040204" pitchFamily="50" charset="-128"/>
                <a:ea typeface="Meiryo UI" panose="020B0604030504040204" pitchFamily="50" charset="-128"/>
              </a:rPr>
              <a:t>）の結果得られたものです。</a:t>
            </a:r>
            <a:endParaRPr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This work is based on results obtained from a project,JPNP18013, commissioned by the New Energy and Industrial Technology Development Organization (NEDO). </a:t>
            </a:r>
          </a:p>
        </p:txBody>
      </p:sp>
      <p:sp>
        <p:nvSpPr>
          <p:cNvPr id="5" name="スライド番号プレースホルダー 4">
            <a:extLst>
              <a:ext uri="{FF2B5EF4-FFF2-40B4-BE49-F238E27FC236}">
                <a16:creationId xmlns:a16="http://schemas.microsoft.com/office/drawing/2014/main" id="{7187609E-7C19-46A6-AE04-2DB1FFD36FA5}"/>
              </a:ext>
            </a:extLst>
          </p:cNvPr>
          <p:cNvSpPr>
            <a:spLocks noGrp="1"/>
          </p:cNvSpPr>
          <p:nvPr>
            <p:ph type="sldNum" sz="quarter" idx="12"/>
          </p:nvPr>
        </p:nvSpPr>
        <p:spPr/>
        <p:txBody>
          <a:bodyPr/>
          <a:lstStyle/>
          <a:p>
            <a:fld id="{4D029D89-7B63-4C94-AD4D-2E4D6BB83637}" type="slidenum">
              <a:rPr kumimoji="1" lang="ja-JP" altLang="en-US" smtClean="0"/>
              <a:t>2</a:t>
            </a:fld>
            <a:endParaRPr kumimoji="1" lang="ja-JP" altLang="en-US"/>
          </a:p>
        </p:txBody>
      </p:sp>
      <p:sp>
        <p:nvSpPr>
          <p:cNvPr id="6" name="フッター プレースホルダー 5">
            <a:extLst>
              <a:ext uri="{FF2B5EF4-FFF2-40B4-BE49-F238E27FC236}">
                <a16:creationId xmlns:a16="http://schemas.microsoft.com/office/drawing/2014/main" id="{5BC3BA52-8B04-4AE6-80CD-0CBD3705CE16}"/>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6194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ja-JP" altLang="en-US" sz="2400" dirty="0">
                <a:latin typeface="Meiryo UI" panose="020B0604030504040204" pitchFamily="50" charset="-128"/>
                <a:ea typeface="Meiryo UI" panose="020B0604030504040204" pitchFamily="50" charset="-128"/>
              </a:rPr>
              <a:t>分野間データ連携基盤の中での位置づけ</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30400" y="852616"/>
            <a:ext cx="8679600" cy="838068"/>
          </a:xfrm>
        </p:spPr>
        <p:txBody>
          <a:bodyPr>
            <a:normAutofit/>
          </a:bodyPr>
          <a:lstStyle/>
          <a:p>
            <a:r>
              <a:rPr lang="en-US" altLang="ja-JP" sz="1500" dirty="0">
                <a:latin typeface="Meiryo UI" panose="020B0604030504040204" pitchFamily="50" charset="-128"/>
                <a:ea typeface="Meiryo UI" panose="020B0604030504040204" pitchFamily="50" charset="-128"/>
              </a:rPr>
              <a:t>CADDE</a:t>
            </a:r>
            <a:r>
              <a:rPr lang="ja-JP" altLang="en-US" sz="1500" dirty="0">
                <a:latin typeface="Meiryo UI" panose="020B0604030504040204" pitchFamily="50" charset="-128"/>
                <a:ea typeface="Meiryo UI" panose="020B0604030504040204" pitchFamily="50" charset="-128"/>
              </a:rPr>
              <a:t>における支援サービス群の中で、分野の統制語彙作成を支援するツール：</a:t>
            </a:r>
            <a:r>
              <a:rPr lang="en-US" altLang="ja-JP" sz="1500" dirty="0">
                <a:latin typeface="Meiryo UI" panose="020B0604030504040204" pitchFamily="50" charset="-128"/>
                <a:ea typeface="Meiryo UI" panose="020B0604030504040204" pitchFamily="50" charset="-128"/>
              </a:rPr>
              <a:t>Controlled Vocabulary Designer</a:t>
            </a:r>
            <a:r>
              <a:rPr lang="ja-JP" altLang="en-US" sz="1500" dirty="0">
                <a:latin typeface="Meiryo UI" panose="020B0604030504040204" pitchFamily="50" charset="-128"/>
                <a:ea typeface="Meiryo UI" panose="020B0604030504040204" pitchFamily="50" charset="-128"/>
              </a:rPr>
              <a:t>を開発</a:t>
            </a:r>
          </a:p>
          <a:p>
            <a:pPr lvl="1"/>
            <a:r>
              <a:rPr lang="ja-JP" altLang="en-US" sz="1600" b="0" dirty="0">
                <a:solidFill>
                  <a:schemeClr val="tx1"/>
                </a:solidFill>
                <a:latin typeface="Meiryo UI" panose="020B0604030504040204" pitchFamily="50" charset="-128"/>
                <a:ea typeface="Meiryo UI" panose="020B0604030504040204" pitchFamily="50" charset="-128"/>
              </a:rPr>
              <a:t>下図の赤枠で囲った箇所が該当</a:t>
            </a: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pic>
        <p:nvPicPr>
          <p:cNvPr id="7" name="図 6" descr="グラフィカル ユーザー インターフェイス&#10;&#10;自動的に生成された説明">
            <a:extLst>
              <a:ext uri="{FF2B5EF4-FFF2-40B4-BE49-F238E27FC236}">
                <a16:creationId xmlns:a16="http://schemas.microsoft.com/office/drawing/2014/main" id="{D95AA1A5-6C0E-4451-A2D6-56F34EA643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3924" y="1765759"/>
            <a:ext cx="4957931" cy="3217382"/>
          </a:xfrm>
          <a:prstGeom prst="rect">
            <a:avLst/>
          </a:prstGeom>
        </p:spPr>
      </p:pic>
      <p:sp>
        <p:nvSpPr>
          <p:cNvPr id="8" name="正方形/長方形 7">
            <a:extLst>
              <a:ext uri="{FF2B5EF4-FFF2-40B4-BE49-F238E27FC236}">
                <a16:creationId xmlns:a16="http://schemas.microsoft.com/office/drawing/2014/main" id="{5E7144D4-413C-4868-B0F6-89F9DFAEC4C9}"/>
              </a:ext>
            </a:extLst>
          </p:cNvPr>
          <p:cNvSpPr/>
          <p:nvPr/>
        </p:nvSpPr>
        <p:spPr>
          <a:xfrm>
            <a:off x="4850329" y="4106256"/>
            <a:ext cx="621506" cy="45572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dirty="0" err="1">
              <a:solidFill>
                <a:schemeClr val="tx1"/>
              </a:solidFill>
            </a:endParaRPr>
          </a:p>
        </p:txBody>
      </p:sp>
      <p:sp>
        <p:nvSpPr>
          <p:cNvPr id="9" name="テキスト ボックス 8">
            <a:extLst>
              <a:ext uri="{FF2B5EF4-FFF2-40B4-BE49-F238E27FC236}">
                <a16:creationId xmlns:a16="http://schemas.microsoft.com/office/drawing/2014/main" id="{9A0E0D7B-68D5-42A5-B855-9FF92C10EF00}"/>
              </a:ext>
            </a:extLst>
          </p:cNvPr>
          <p:cNvSpPr txBox="1"/>
          <p:nvPr/>
        </p:nvSpPr>
        <p:spPr>
          <a:xfrm>
            <a:off x="4014000" y="4827384"/>
            <a:ext cx="3680816" cy="230832"/>
          </a:xfrm>
          <a:prstGeom prst="rect">
            <a:avLst/>
          </a:prstGeom>
          <a:noFill/>
        </p:spPr>
        <p:txBody>
          <a:bodyPr wrap="none" rtlCol="0">
            <a:spAutoFit/>
          </a:bodyPr>
          <a:lstStyle/>
          <a:p>
            <a:pPr algn="l"/>
            <a:r>
              <a:rPr kumimoji="1" lang="ja-JP" altLang="en-US" sz="900" dirty="0">
                <a:latin typeface="Meiryo UI" panose="020B0604030504040204" pitchFamily="50" charset="-128"/>
                <a:ea typeface="Meiryo UI" panose="020B0604030504040204" pitchFamily="50" charset="-128"/>
              </a:rPr>
              <a:t>分野間データ連携基盤</a:t>
            </a:r>
            <a:r>
              <a:rPr kumimoji="1" lang="en-US" altLang="ja-JP" sz="900" dirty="0">
                <a:latin typeface="Meiryo UI" panose="020B0604030504040204" pitchFamily="50" charset="-128"/>
                <a:ea typeface="Meiryo UI" panose="020B0604030504040204" pitchFamily="50" charset="-128"/>
              </a:rPr>
              <a:t>WEB</a:t>
            </a:r>
            <a:r>
              <a:rPr kumimoji="1" lang="ja-JP" altLang="en-US" sz="900" dirty="0">
                <a:latin typeface="Meiryo UI" panose="020B0604030504040204" pitchFamily="50" charset="-128"/>
                <a:ea typeface="Meiryo UI" panose="020B0604030504040204" pitchFamily="50" charset="-128"/>
              </a:rPr>
              <a:t>ページ </a:t>
            </a:r>
            <a:r>
              <a:rPr kumimoji="1" lang="en-US" altLang="ja-JP" sz="900" dirty="0">
                <a:latin typeface="Meiryo UI" panose="020B0604030504040204" pitchFamily="50" charset="-128"/>
                <a:ea typeface="Meiryo UI" panose="020B0604030504040204" pitchFamily="50" charset="-128"/>
              </a:rPr>
              <a:t>https://sip-cyber-x.jp/overview/</a:t>
            </a:r>
            <a:endParaRPr kumimoji="1" lang="ja-JP" altLang="en-US" sz="9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0CD797BD-35DC-4D1D-A355-5F440CE43085}"/>
              </a:ext>
            </a:extLst>
          </p:cNvPr>
          <p:cNvSpPr>
            <a:spLocks noGrp="1"/>
          </p:cNvSpPr>
          <p:nvPr>
            <p:ph type="sldNum" sz="quarter" idx="12"/>
          </p:nvPr>
        </p:nvSpPr>
        <p:spPr/>
        <p:txBody>
          <a:bodyPr/>
          <a:lstStyle/>
          <a:p>
            <a:fld id="{4D029D89-7B63-4C94-AD4D-2E4D6BB83637}" type="slidenum">
              <a:rPr kumimoji="1" lang="ja-JP" altLang="en-US" smtClean="0"/>
              <a:t>3</a:t>
            </a:fld>
            <a:endParaRPr kumimoji="1" lang="ja-JP" altLang="en-US"/>
          </a:p>
        </p:txBody>
      </p:sp>
      <p:sp>
        <p:nvSpPr>
          <p:cNvPr id="6" name="フッター プレースホルダー 5">
            <a:extLst>
              <a:ext uri="{FF2B5EF4-FFF2-40B4-BE49-F238E27FC236}">
                <a16:creationId xmlns:a16="http://schemas.microsoft.com/office/drawing/2014/main" id="{F36A5ABC-AD39-4629-83B3-CD8701E325F6}"/>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24733357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rmAutofit/>
          </a:bodyPr>
          <a:lstStyle/>
          <a:p>
            <a:r>
              <a:rPr lang="ja-JP" altLang="en-US" sz="3000" dirty="0">
                <a:latin typeface="Meiryo UI" panose="020B0604030504040204" pitchFamily="50" charset="-128"/>
                <a:ea typeface="Meiryo UI" panose="020B0604030504040204" pitchFamily="50" charset="-128"/>
              </a:rPr>
              <a:t>背景：用語の違いによる問題</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32200" y="853496"/>
            <a:ext cx="8679600" cy="852979"/>
          </a:xfrm>
        </p:spPr>
        <p:txBody>
          <a:bodyPr>
            <a:normAutofit fontScale="92500" lnSpcReduction="20000"/>
          </a:bodyPr>
          <a:lstStyle/>
          <a:p>
            <a:r>
              <a:rPr lang="ja-JP" altLang="en-US" sz="1500" dirty="0">
                <a:latin typeface="Meiryo UI" panose="020B0604030504040204" pitchFamily="50" charset="-128"/>
                <a:ea typeface="Meiryo UI" panose="020B0604030504040204" pitchFamily="50" charset="-128"/>
              </a:rPr>
              <a:t>デジタルに表現されたデータには表題や項目名、値など様々な粒度で用語が使用されます。これらデータをコンピューターで処理し活用するためには、同一の意味だが異なる表現の用語や同一表現で異なる意味の用語などは混乱を生じてしまいます。</a:t>
            </a:r>
          </a:p>
          <a:p>
            <a:r>
              <a:rPr lang="ja-JP" altLang="en-US" sz="1500" dirty="0">
                <a:latin typeface="Meiryo UI" panose="020B0604030504040204" pitchFamily="50" charset="-128"/>
                <a:ea typeface="Meiryo UI" panose="020B0604030504040204" pitchFamily="50" charset="-128"/>
              </a:rPr>
              <a:t>特に分野を跨ってデータを活用しようとすると、用語のずれは大きな問題です。</a:t>
            </a:r>
          </a:p>
          <a:p>
            <a:pPr marL="0" indent="0">
              <a:buNone/>
            </a:pPr>
            <a:endParaRPr lang="ja-JP" altLang="en-US" sz="1500" dirty="0">
              <a:latin typeface="Meiryo UI" panose="020B0604030504040204" pitchFamily="50" charset="-128"/>
              <a:ea typeface="Meiryo UI" panose="020B0604030504040204" pitchFamily="50" charset="-128"/>
            </a:endParaRPr>
          </a:p>
        </p:txBody>
      </p:sp>
      <p:grpSp>
        <p:nvGrpSpPr>
          <p:cNvPr id="76" name="グループ化 75">
            <a:extLst>
              <a:ext uri="{FF2B5EF4-FFF2-40B4-BE49-F238E27FC236}">
                <a16:creationId xmlns:a16="http://schemas.microsoft.com/office/drawing/2014/main" id="{563C1F0F-9038-4B69-B756-0CDC7C62A00A}"/>
              </a:ext>
            </a:extLst>
          </p:cNvPr>
          <p:cNvGrpSpPr/>
          <p:nvPr/>
        </p:nvGrpSpPr>
        <p:grpSpPr>
          <a:xfrm>
            <a:off x="1720731" y="2295483"/>
            <a:ext cx="1978437" cy="783461"/>
            <a:chOff x="7892576" y="2175911"/>
            <a:chExt cx="2637916" cy="1044614"/>
          </a:xfrm>
        </p:grpSpPr>
        <p:grpSp>
          <p:nvGrpSpPr>
            <p:cNvPr id="77" name="グループ化 76">
              <a:extLst>
                <a:ext uri="{FF2B5EF4-FFF2-40B4-BE49-F238E27FC236}">
                  <a16:creationId xmlns:a16="http://schemas.microsoft.com/office/drawing/2014/main" id="{602D0241-8D39-43EF-B323-EA133ABF4C5D}"/>
                </a:ext>
              </a:extLst>
            </p:cNvPr>
            <p:cNvGrpSpPr/>
            <p:nvPr/>
          </p:nvGrpSpPr>
          <p:grpSpPr>
            <a:xfrm>
              <a:off x="7892576" y="2175911"/>
              <a:ext cx="2637916" cy="348423"/>
              <a:chOff x="7892576" y="2175911"/>
              <a:chExt cx="2637916" cy="348423"/>
            </a:xfrm>
          </p:grpSpPr>
          <p:sp>
            <p:nvSpPr>
              <p:cNvPr id="88" name="正方形/長方形 87">
                <a:extLst>
                  <a:ext uri="{FF2B5EF4-FFF2-40B4-BE49-F238E27FC236}">
                    <a16:creationId xmlns:a16="http://schemas.microsoft.com/office/drawing/2014/main" id="{1BEF3870-00C6-4C0F-8A73-B24B863F9744}"/>
                  </a:ext>
                </a:extLst>
              </p:cNvPr>
              <p:cNvSpPr/>
              <p:nvPr/>
            </p:nvSpPr>
            <p:spPr>
              <a:xfrm>
                <a:off x="7892576"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ID</a:t>
                </a:r>
                <a:endParaRPr kumimoji="1" lang="ja-JP" altLang="en-US" sz="900" kern="0" dirty="0">
                  <a:solidFill>
                    <a:prstClr val="black"/>
                  </a:solidFill>
                  <a:latin typeface="HG丸ｺﾞｼｯｸM-PRO"/>
                  <a:ea typeface="HG丸ｺﾞｼｯｸM-PRO"/>
                </a:endParaRPr>
              </a:p>
            </p:txBody>
          </p:sp>
          <p:sp>
            <p:nvSpPr>
              <p:cNvPr id="89" name="正方形/長方形 88">
                <a:extLst>
                  <a:ext uri="{FF2B5EF4-FFF2-40B4-BE49-F238E27FC236}">
                    <a16:creationId xmlns:a16="http://schemas.microsoft.com/office/drawing/2014/main" id="{4C9978BE-A6F2-4DC9-BF38-45D9E03999FA}"/>
                  </a:ext>
                </a:extLst>
              </p:cNvPr>
              <p:cNvSpPr/>
              <p:nvPr/>
            </p:nvSpPr>
            <p:spPr>
              <a:xfrm>
                <a:off x="8552055"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wrap="none" rtlCol="0" anchor="ctr"/>
              <a:lstStyle/>
              <a:p>
                <a:pPr algn="ctr" defTabSz="685800" fontAlgn="base">
                  <a:spcBef>
                    <a:spcPct val="0"/>
                  </a:spcBef>
                  <a:spcAft>
                    <a:spcPct val="0"/>
                  </a:spcAft>
                  <a:defRPr/>
                </a:pPr>
                <a:r>
                  <a:rPr kumimoji="1" lang="ja-JP" altLang="en-US" sz="825" kern="0" dirty="0">
                    <a:solidFill>
                      <a:prstClr val="black"/>
                    </a:solidFill>
                    <a:latin typeface="HG丸ｺﾞｼｯｸM-PRO"/>
                    <a:ea typeface="HG丸ｺﾞｼｯｸM-PRO"/>
                  </a:rPr>
                  <a:t>二酸化</a:t>
                </a:r>
                <a:endParaRPr kumimoji="1" lang="en-US" altLang="ja-JP" sz="825" kern="0" dirty="0">
                  <a:solidFill>
                    <a:prstClr val="black"/>
                  </a:solidFill>
                  <a:latin typeface="HG丸ｺﾞｼｯｸM-PRO"/>
                  <a:ea typeface="HG丸ｺﾞｼｯｸM-PRO"/>
                </a:endParaRPr>
              </a:p>
              <a:p>
                <a:pPr algn="ctr" defTabSz="685800" fontAlgn="base">
                  <a:spcBef>
                    <a:spcPct val="0"/>
                  </a:spcBef>
                  <a:spcAft>
                    <a:spcPct val="0"/>
                  </a:spcAft>
                  <a:defRPr/>
                </a:pPr>
                <a:r>
                  <a:rPr kumimoji="1" lang="ja-JP" altLang="en-US" sz="825" kern="0" dirty="0">
                    <a:solidFill>
                      <a:prstClr val="black"/>
                    </a:solidFill>
                    <a:latin typeface="HG丸ｺﾞｼｯｸM-PRO"/>
                    <a:ea typeface="HG丸ｺﾞｼｯｸM-PRO"/>
                  </a:rPr>
                  <a:t>炭素</a:t>
                </a:r>
              </a:p>
            </p:txBody>
          </p:sp>
          <p:sp>
            <p:nvSpPr>
              <p:cNvPr id="90" name="正方形/長方形 89">
                <a:extLst>
                  <a:ext uri="{FF2B5EF4-FFF2-40B4-BE49-F238E27FC236}">
                    <a16:creationId xmlns:a16="http://schemas.microsoft.com/office/drawing/2014/main" id="{A60C0BD0-211E-4EA7-9A2D-F15C79B0FF96}"/>
                  </a:ext>
                </a:extLst>
              </p:cNvPr>
              <p:cNvSpPr/>
              <p:nvPr/>
            </p:nvSpPr>
            <p:spPr>
              <a:xfrm>
                <a:off x="9211534"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頻度</a:t>
                </a:r>
                <a:endParaRPr kumimoji="1" lang="en-US" altLang="ja-JP" sz="900" kern="0" dirty="0">
                  <a:solidFill>
                    <a:prstClr val="black"/>
                  </a:solidFill>
                  <a:latin typeface="HG丸ｺﾞｼｯｸM-PRO"/>
                  <a:ea typeface="HG丸ｺﾞｼｯｸM-PRO"/>
                </a:endParaRPr>
              </a:p>
            </p:txBody>
          </p:sp>
          <p:sp>
            <p:nvSpPr>
              <p:cNvPr id="91" name="正方形/長方形 90">
                <a:extLst>
                  <a:ext uri="{FF2B5EF4-FFF2-40B4-BE49-F238E27FC236}">
                    <a16:creationId xmlns:a16="http://schemas.microsoft.com/office/drawing/2014/main" id="{5D7EDA3D-43C1-4E1C-B4DF-7AE6228283A0}"/>
                  </a:ext>
                </a:extLst>
              </p:cNvPr>
              <p:cNvSpPr/>
              <p:nvPr/>
            </p:nvSpPr>
            <p:spPr>
              <a:xfrm>
                <a:off x="9871013"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a:t>
                </a:r>
                <a:endParaRPr kumimoji="1" lang="ja-JP" altLang="en-US" sz="900" kern="0" dirty="0">
                  <a:solidFill>
                    <a:prstClr val="black"/>
                  </a:solidFill>
                  <a:latin typeface="HG丸ｺﾞｼｯｸM-PRO"/>
                  <a:ea typeface="HG丸ｺﾞｼｯｸM-PRO"/>
                </a:endParaRPr>
              </a:p>
            </p:txBody>
          </p:sp>
        </p:grpSp>
        <p:grpSp>
          <p:nvGrpSpPr>
            <p:cNvPr id="78" name="グループ化 77">
              <a:extLst>
                <a:ext uri="{FF2B5EF4-FFF2-40B4-BE49-F238E27FC236}">
                  <a16:creationId xmlns:a16="http://schemas.microsoft.com/office/drawing/2014/main" id="{F27410CF-C3B9-432D-B053-07E6C85C2013}"/>
                </a:ext>
              </a:extLst>
            </p:cNvPr>
            <p:cNvGrpSpPr/>
            <p:nvPr/>
          </p:nvGrpSpPr>
          <p:grpSpPr>
            <a:xfrm>
              <a:off x="7892576" y="2523679"/>
              <a:ext cx="2637916" cy="348423"/>
              <a:chOff x="7892576" y="2175911"/>
              <a:chExt cx="2637916" cy="348423"/>
            </a:xfrm>
            <a:noFill/>
          </p:grpSpPr>
          <p:sp>
            <p:nvSpPr>
              <p:cNvPr id="84" name="正方形/長方形 83">
                <a:extLst>
                  <a:ext uri="{FF2B5EF4-FFF2-40B4-BE49-F238E27FC236}">
                    <a16:creationId xmlns:a16="http://schemas.microsoft.com/office/drawing/2014/main" id="{7FAFAD30-D544-460E-BFDB-7978B4856393}"/>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01</a:t>
                </a:r>
                <a:endParaRPr kumimoji="1" lang="ja-JP" altLang="en-US" sz="900" kern="0" dirty="0">
                  <a:solidFill>
                    <a:prstClr val="black"/>
                  </a:solidFill>
                  <a:latin typeface="HG丸ｺﾞｼｯｸM-PRO"/>
                  <a:ea typeface="HG丸ｺﾞｼｯｸM-PRO"/>
                </a:endParaRPr>
              </a:p>
            </p:txBody>
          </p:sp>
          <p:sp>
            <p:nvSpPr>
              <p:cNvPr id="85" name="正方形/長方形 84">
                <a:extLst>
                  <a:ext uri="{FF2B5EF4-FFF2-40B4-BE49-F238E27FC236}">
                    <a16:creationId xmlns:a16="http://schemas.microsoft.com/office/drawing/2014/main" id="{64FABABA-828D-42CB-A6C5-E21D6557A342}"/>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10</a:t>
                </a:r>
                <a:endParaRPr kumimoji="1" lang="ja-JP" altLang="en-US" sz="900" kern="0" dirty="0">
                  <a:solidFill>
                    <a:prstClr val="black"/>
                  </a:solidFill>
                  <a:latin typeface="HG丸ｺﾞｼｯｸM-PRO"/>
                  <a:ea typeface="HG丸ｺﾞｼｯｸM-PRO"/>
                </a:endParaRPr>
              </a:p>
            </p:txBody>
          </p:sp>
          <p:sp>
            <p:nvSpPr>
              <p:cNvPr id="86" name="正方形/長方形 85">
                <a:extLst>
                  <a:ext uri="{FF2B5EF4-FFF2-40B4-BE49-F238E27FC236}">
                    <a16:creationId xmlns:a16="http://schemas.microsoft.com/office/drawing/2014/main" id="{CE8E3806-44CD-4C76-B257-D1DA08F8C03F}"/>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wrap="none"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月に一度</a:t>
                </a:r>
              </a:p>
            </p:txBody>
          </p:sp>
          <p:sp>
            <p:nvSpPr>
              <p:cNvPr id="87" name="正方形/長方形 86">
                <a:extLst>
                  <a:ext uri="{FF2B5EF4-FFF2-40B4-BE49-F238E27FC236}">
                    <a16:creationId xmlns:a16="http://schemas.microsoft.com/office/drawing/2014/main" id="{D075FC40-383B-4062-BEFE-87A033E7B2D7}"/>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a:solidFill>
                    <a:prstClr val="black"/>
                  </a:solidFill>
                  <a:latin typeface="HG丸ｺﾞｼｯｸM-PRO"/>
                  <a:ea typeface="HG丸ｺﾞｼｯｸM-PRO"/>
                </a:endParaRPr>
              </a:p>
            </p:txBody>
          </p:sp>
        </p:grpSp>
        <p:grpSp>
          <p:nvGrpSpPr>
            <p:cNvPr id="79" name="グループ化 78">
              <a:extLst>
                <a:ext uri="{FF2B5EF4-FFF2-40B4-BE49-F238E27FC236}">
                  <a16:creationId xmlns:a16="http://schemas.microsoft.com/office/drawing/2014/main" id="{1D1BEAE3-58DE-4B4B-A62A-5ADB0C6F3055}"/>
                </a:ext>
              </a:extLst>
            </p:cNvPr>
            <p:cNvGrpSpPr/>
            <p:nvPr/>
          </p:nvGrpSpPr>
          <p:grpSpPr>
            <a:xfrm>
              <a:off x="7892576" y="2872102"/>
              <a:ext cx="2637916" cy="348423"/>
              <a:chOff x="7892576" y="2175911"/>
              <a:chExt cx="2637916" cy="348423"/>
            </a:xfrm>
            <a:noFill/>
          </p:grpSpPr>
          <p:sp>
            <p:nvSpPr>
              <p:cNvPr id="80" name="正方形/長方形 79">
                <a:extLst>
                  <a:ext uri="{FF2B5EF4-FFF2-40B4-BE49-F238E27FC236}">
                    <a16:creationId xmlns:a16="http://schemas.microsoft.com/office/drawing/2014/main" id="{B064B30E-B3B3-4AB3-997C-38716EE680F2}"/>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02</a:t>
                </a:r>
                <a:endParaRPr kumimoji="1" lang="ja-JP" altLang="en-US" sz="900" kern="0" dirty="0">
                  <a:solidFill>
                    <a:prstClr val="black"/>
                  </a:solidFill>
                  <a:latin typeface="HG丸ｺﾞｼｯｸM-PRO"/>
                  <a:ea typeface="HG丸ｺﾞｼｯｸM-PRO"/>
                </a:endParaRPr>
              </a:p>
            </p:txBody>
          </p:sp>
          <p:sp>
            <p:nvSpPr>
              <p:cNvPr id="81" name="正方形/長方形 80">
                <a:extLst>
                  <a:ext uri="{FF2B5EF4-FFF2-40B4-BE49-F238E27FC236}">
                    <a16:creationId xmlns:a16="http://schemas.microsoft.com/office/drawing/2014/main" id="{A4E060B4-890E-49B9-AAAD-34BA827AAA9A}"/>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20</a:t>
                </a:r>
                <a:endParaRPr kumimoji="1" lang="ja-JP" altLang="en-US" sz="900" kern="0" dirty="0">
                  <a:solidFill>
                    <a:prstClr val="black"/>
                  </a:solidFill>
                  <a:latin typeface="HG丸ｺﾞｼｯｸM-PRO"/>
                  <a:ea typeface="HG丸ｺﾞｼｯｸM-PRO"/>
                </a:endParaRPr>
              </a:p>
            </p:txBody>
          </p:sp>
          <p:sp>
            <p:nvSpPr>
              <p:cNvPr id="82" name="正方形/長方形 81">
                <a:extLst>
                  <a:ext uri="{FF2B5EF4-FFF2-40B4-BE49-F238E27FC236}">
                    <a16:creationId xmlns:a16="http://schemas.microsoft.com/office/drawing/2014/main" id="{1EB3F43D-D8A3-4E3B-9593-D136547BFA2E}"/>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wrap="none" rtlCol="0" anchor="ctr"/>
              <a:lstStyle/>
              <a:p>
                <a:pPr algn="ctr" defTabSz="685800" fontAlgn="base">
                  <a:spcBef>
                    <a:spcPct val="0"/>
                  </a:spcBef>
                  <a:spcAft>
                    <a:spcPct val="0"/>
                  </a:spcAft>
                  <a:defRPr/>
                </a:pPr>
                <a:r>
                  <a:rPr kumimoji="1" lang="ja-JP" altLang="en-US" sz="825" kern="0" dirty="0">
                    <a:solidFill>
                      <a:prstClr val="black"/>
                    </a:solidFill>
                    <a:latin typeface="HG丸ｺﾞｼｯｸM-PRO"/>
                    <a:ea typeface="HG丸ｺﾞｼｯｸM-PRO"/>
                  </a:rPr>
                  <a:t>月に一度</a:t>
                </a:r>
              </a:p>
            </p:txBody>
          </p:sp>
          <p:sp>
            <p:nvSpPr>
              <p:cNvPr id="83" name="正方形/長方形 82">
                <a:extLst>
                  <a:ext uri="{FF2B5EF4-FFF2-40B4-BE49-F238E27FC236}">
                    <a16:creationId xmlns:a16="http://schemas.microsoft.com/office/drawing/2014/main" id="{72A35C32-E2A0-4C9B-834C-338FD9B58423}"/>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dirty="0">
                  <a:solidFill>
                    <a:prstClr val="black"/>
                  </a:solidFill>
                  <a:latin typeface="HG丸ｺﾞｼｯｸM-PRO"/>
                  <a:ea typeface="HG丸ｺﾞｼｯｸM-PRO"/>
                </a:endParaRPr>
              </a:p>
            </p:txBody>
          </p:sp>
        </p:grpSp>
      </p:grpSp>
      <p:grpSp>
        <p:nvGrpSpPr>
          <p:cNvPr id="92" name="グループ化 91">
            <a:extLst>
              <a:ext uri="{FF2B5EF4-FFF2-40B4-BE49-F238E27FC236}">
                <a16:creationId xmlns:a16="http://schemas.microsoft.com/office/drawing/2014/main" id="{D6362F73-7E0B-4876-88F8-73D0D7E61E48}"/>
              </a:ext>
            </a:extLst>
          </p:cNvPr>
          <p:cNvGrpSpPr/>
          <p:nvPr/>
        </p:nvGrpSpPr>
        <p:grpSpPr>
          <a:xfrm>
            <a:off x="654041" y="3216966"/>
            <a:ext cx="1978437" cy="783461"/>
            <a:chOff x="7892576" y="2175911"/>
            <a:chExt cx="2637916" cy="1044614"/>
          </a:xfrm>
        </p:grpSpPr>
        <p:grpSp>
          <p:nvGrpSpPr>
            <p:cNvPr id="93" name="グループ化 92">
              <a:extLst>
                <a:ext uri="{FF2B5EF4-FFF2-40B4-BE49-F238E27FC236}">
                  <a16:creationId xmlns:a16="http://schemas.microsoft.com/office/drawing/2014/main" id="{903C1CF1-E395-4A00-AACC-13377FDE8413}"/>
                </a:ext>
              </a:extLst>
            </p:cNvPr>
            <p:cNvGrpSpPr/>
            <p:nvPr/>
          </p:nvGrpSpPr>
          <p:grpSpPr>
            <a:xfrm>
              <a:off x="7892576" y="2175911"/>
              <a:ext cx="2637916" cy="348423"/>
              <a:chOff x="7892576" y="2175911"/>
              <a:chExt cx="2637916" cy="348423"/>
            </a:xfrm>
          </p:grpSpPr>
          <p:sp>
            <p:nvSpPr>
              <p:cNvPr id="104" name="正方形/長方形 103">
                <a:extLst>
                  <a:ext uri="{FF2B5EF4-FFF2-40B4-BE49-F238E27FC236}">
                    <a16:creationId xmlns:a16="http://schemas.microsoft.com/office/drawing/2014/main" id="{BC07C994-4A1C-442E-83C3-EA3921CF26AD}"/>
                  </a:ext>
                </a:extLst>
              </p:cNvPr>
              <p:cNvSpPr/>
              <p:nvPr/>
            </p:nvSpPr>
            <p:spPr>
              <a:xfrm>
                <a:off x="7892576"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番号</a:t>
                </a:r>
              </a:p>
            </p:txBody>
          </p:sp>
          <p:sp>
            <p:nvSpPr>
              <p:cNvPr id="105" name="正方形/長方形 104">
                <a:extLst>
                  <a:ext uri="{FF2B5EF4-FFF2-40B4-BE49-F238E27FC236}">
                    <a16:creationId xmlns:a16="http://schemas.microsoft.com/office/drawing/2014/main" id="{76E6B444-1DD0-4D11-B101-FD4DA9D07429}"/>
                  </a:ext>
                </a:extLst>
              </p:cNvPr>
              <p:cNvSpPr/>
              <p:nvPr/>
            </p:nvSpPr>
            <p:spPr>
              <a:xfrm>
                <a:off x="8552055"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wrap="none" rtlCol="0" anchor="ctr"/>
              <a:lstStyle/>
              <a:p>
                <a:pPr algn="ctr" defTabSz="685800" fontAlgn="base">
                  <a:spcBef>
                    <a:spcPct val="0"/>
                  </a:spcBef>
                  <a:spcAft>
                    <a:spcPct val="0"/>
                  </a:spcAft>
                  <a:defRPr/>
                </a:pPr>
                <a:r>
                  <a:rPr kumimoji="1" lang="en-US" altLang="ja-JP" sz="1200" kern="0" dirty="0">
                    <a:solidFill>
                      <a:prstClr val="black"/>
                    </a:solidFill>
                    <a:latin typeface="HG丸ｺﾞｼｯｸM-PRO"/>
                    <a:ea typeface="HG丸ｺﾞｼｯｸM-PRO"/>
                  </a:rPr>
                  <a:t>CO2</a:t>
                </a:r>
                <a:endParaRPr kumimoji="1" lang="ja-JP" altLang="en-US" sz="1200" kern="0" dirty="0">
                  <a:solidFill>
                    <a:prstClr val="black"/>
                  </a:solidFill>
                  <a:latin typeface="HG丸ｺﾞｼｯｸM-PRO"/>
                  <a:ea typeface="HG丸ｺﾞｼｯｸM-PRO"/>
                </a:endParaRPr>
              </a:p>
            </p:txBody>
          </p:sp>
          <p:sp>
            <p:nvSpPr>
              <p:cNvPr id="106" name="正方形/長方形 105">
                <a:extLst>
                  <a:ext uri="{FF2B5EF4-FFF2-40B4-BE49-F238E27FC236}">
                    <a16:creationId xmlns:a16="http://schemas.microsoft.com/office/drawing/2014/main" id="{C0071BD3-3107-49CF-B7BE-2C2555EAAD6F}"/>
                  </a:ext>
                </a:extLst>
              </p:cNvPr>
              <p:cNvSpPr/>
              <p:nvPr/>
            </p:nvSpPr>
            <p:spPr>
              <a:xfrm>
                <a:off x="9211534"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頻度</a:t>
                </a:r>
              </a:p>
            </p:txBody>
          </p:sp>
          <p:sp>
            <p:nvSpPr>
              <p:cNvPr id="107" name="正方形/長方形 106">
                <a:extLst>
                  <a:ext uri="{FF2B5EF4-FFF2-40B4-BE49-F238E27FC236}">
                    <a16:creationId xmlns:a16="http://schemas.microsoft.com/office/drawing/2014/main" id="{138F4651-BD7D-4D5D-8D3C-E2A802E311DE}"/>
                  </a:ext>
                </a:extLst>
              </p:cNvPr>
              <p:cNvSpPr/>
              <p:nvPr/>
            </p:nvSpPr>
            <p:spPr>
              <a:xfrm>
                <a:off x="9871013"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a:t>
                </a:r>
                <a:endParaRPr kumimoji="1" lang="ja-JP" altLang="en-US" sz="900" kern="0" dirty="0">
                  <a:solidFill>
                    <a:prstClr val="black"/>
                  </a:solidFill>
                  <a:latin typeface="HG丸ｺﾞｼｯｸM-PRO"/>
                  <a:ea typeface="HG丸ｺﾞｼｯｸM-PRO"/>
                </a:endParaRPr>
              </a:p>
            </p:txBody>
          </p:sp>
        </p:grpSp>
        <p:grpSp>
          <p:nvGrpSpPr>
            <p:cNvPr id="94" name="グループ化 93">
              <a:extLst>
                <a:ext uri="{FF2B5EF4-FFF2-40B4-BE49-F238E27FC236}">
                  <a16:creationId xmlns:a16="http://schemas.microsoft.com/office/drawing/2014/main" id="{DE6A719B-D008-4C25-B5F0-FACB1B3B0A24}"/>
                </a:ext>
              </a:extLst>
            </p:cNvPr>
            <p:cNvGrpSpPr/>
            <p:nvPr/>
          </p:nvGrpSpPr>
          <p:grpSpPr>
            <a:xfrm>
              <a:off x="7892576" y="2523679"/>
              <a:ext cx="2637916" cy="348423"/>
              <a:chOff x="7892576" y="2175911"/>
              <a:chExt cx="2637916" cy="348423"/>
            </a:xfrm>
            <a:noFill/>
          </p:grpSpPr>
          <p:sp>
            <p:nvSpPr>
              <p:cNvPr id="100" name="正方形/長方形 99">
                <a:extLst>
                  <a:ext uri="{FF2B5EF4-FFF2-40B4-BE49-F238E27FC236}">
                    <a16:creationId xmlns:a16="http://schemas.microsoft.com/office/drawing/2014/main" id="{2B97F3C3-E4F1-41A2-ADD5-7F0D2EE9356C}"/>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1</a:t>
                </a:r>
                <a:endParaRPr kumimoji="1" lang="ja-JP" altLang="en-US" sz="900" kern="0" dirty="0">
                  <a:solidFill>
                    <a:prstClr val="black"/>
                  </a:solidFill>
                  <a:latin typeface="HG丸ｺﾞｼｯｸM-PRO"/>
                  <a:ea typeface="HG丸ｺﾞｼｯｸM-PRO"/>
                </a:endParaRPr>
              </a:p>
            </p:txBody>
          </p:sp>
          <p:sp>
            <p:nvSpPr>
              <p:cNvPr id="101" name="正方形/長方形 100">
                <a:extLst>
                  <a:ext uri="{FF2B5EF4-FFF2-40B4-BE49-F238E27FC236}">
                    <a16:creationId xmlns:a16="http://schemas.microsoft.com/office/drawing/2014/main" id="{CD506428-5D0A-4CF9-9019-7459DCB13645}"/>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6</a:t>
                </a:r>
                <a:endParaRPr kumimoji="1" lang="ja-JP" altLang="en-US" sz="900" kern="0" dirty="0">
                  <a:solidFill>
                    <a:prstClr val="black"/>
                  </a:solidFill>
                  <a:latin typeface="HG丸ｺﾞｼｯｸM-PRO"/>
                  <a:ea typeface="HG丸ｺﾞｼｯｸM-PRO"/>
                </a:endParaRPr>
              </a:p>
            </p:txBody>
          </p:sp>
          <p:sp>
            <p:nvSpPr>
              <p:cNvPr id="102" name="正方形/長方形 101">
                <a:extLst>
                  <a:ext uri="{FF2B5EF4-FFF2-40B4-BE49-F238E27FC236}">
                    <a16:creationId xmlns:a16="http://schemas.microsoft.com/office/drawing/2014/main" id="{BE330888-9175-469A-A9EB-253C1C3A0328}"/>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月一</a:t>
                </a:r>
              </a:p>
            </p:txBody>
          </p:sp>
          <p:sp>
            <p:nvSpPr>
              <p:cNvPr id="103" name="正方形/長方形 102">
                <a:extLst>
                  <a:ext uri="{FF2B5EF4-FFF2-40B4-BE49-F238E27FC236}">
                    <a16:creationId xmlns:a16="http://schemas.microsoft.com/office/drawing/2014/main" id="{C4B2978C-4E37-447B-93FB-6378BFDDA72F}"/>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a:solidFill>
                    <a:prstClr val="black"/>
                  </a:solidFill>
                  <a:latin typeface="HG丸ｺﾞｼｯｸM-PRO"/>
                  <a:ea typeface="HG丸ｺﾞｼｯｸM-PRO"/>
                </a:endParaRPr>
              </a:p>
            </p:txBody>
          </p:sp>
        </p:grpSp>
        <p:grpSp>
          <p:nvGrpSpPr>
            <p:cNvPr id="95" name="グループ化 94">
              <a:extLst>
                <a:ext uri="{FF2B5EF4-FFF2-40B4-BE49-F238E27FC236}">
                  <a16:creationId xmlns:a16="http://schemas.microsoft.com/office/drawing/2014/main" id="{9756B721-999E-4728-86AB-411C03FCE7C3}"/>
                </a:ext>
              </a:extLst>
            </p:cNvPr>
            <p:cNvGrpSpPr/>
            <p:nvPr/>
          </p:nvGrpSpPr>
          <p:grpSpPr>
            <a:xfrm>
              <a:off x="7892576" y="2872102"/>
              <a:ext cx="2637916" cy="348423"/>
              <a:chOff x="7892576" y="2175911"/>
              <a:chExt cx="2637916" cy="348423"/>
            </a:xfrm>
            <a:noFill/>
          </p:grpSpPr>
          <p:sp>
            <p:nvSpPr>
              <p:cNvPr id="96" name="正方形/長方形 95">
                <a:extLst>
                  <a:ext uri="{FF2B5EF4-FFF2-40B4-BE49-F238E27FC236}">
                    <a16:creationId xmlns:a16="http://schemas.microsoft.com/office/drawing/2014/main" id="{A98C39F6-306A-485C-8FAF-E49AD9F186B1}"/>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2</a:t>
                </a:r>
                <a:endParaRPr kumimoji="1" lang="ja-JP" altLang="en-US" sz="900" kern="0" dirty="0">
                  <a:solidFill>
                    <a:prstClr val="black"/>
                  </a:solidFill>
                  <a:latin typeface="HG丸ｺﾞｼｯｸM-PRO"/>
                  <a:ea typeface="HG丸ｺﾞｼｯｸM-PRO"/>
                </a:endParaRPr>
              </a:p>
            </p:txBody>
          </p:sp>
          <p:sp>
            <p:nvSpPr>
              <p:cNvPr id="97" name="正方形/長方形 96">
                <a:extLst>
                  <a:ext uri="{FF2B5EF4-FFF2-40B4-BE49-F238E27FC236}">
                    <a16:creationId xmlns:a16="http://schemas.microsoft.com/office/drawing/2014/main" id="{A3131BED-54AD-4286-9936-62702C35533B}"/>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11</a:t>
                </a:r>
                <a:endParaRPr kumimoji="1" lang="ja-JP" altLang="en-US" sz="900" kern="0" dirty="0">
                  <a:solidFill>
                    <a:prstClr val="black"/>
                  </a:solidFill>
                  <a:latin typeface="HG丸ｺﾞｼｯｸM-PRO"/>
                  <a:ea typeface="HG丸ｺﾞｼｯｸM-PRO"/>
                </a:endParaRPr>
              </a:p>
            </p:txBody>
          </p:sp>
          <p:sp>
            <p:nvSpPr>
              <p:cNvPr id="98" name="正方形/長方形 97">
                <a:extLst>
                  <a:ext uri="{FF2B5EF4-FFF2-40B4-BE49-F238E27FC236}">
                    <a16:creationId xmlns:a16="http://schemas.microsoft.com/office/drawing/2014/main" id="{26740EDC-5E19-4EAB-9F71-A256437F4A85}"/>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月一</a:t>
                </a:r>
              </a:p>
            </p:txBody>
          </p:sp>
          <p:sp>
            <p:nvSpPr>
              <p:cNvPr id="99" name="正方形/長方形 98">
                <a:extLst>
                  <a:ext uri="{FF2B5EF4-FFF2-40B4-BE49-F238E27FC236}">
                    <a16:creationId xmlns:a16="http://schemas.microsoft.com/office/drawing/2014/main" id="{662F8D43-4BF5-4B15-847C-E36DD1B08569}"/>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a:solidFill>
                    <a:prstClr val="black"/>
                  </a:solidFill>
                  <a:latin typeface="HG丸ｺﾞｼｯｸM-PRO"/>
                  <a:ea typeface="HG丸ｺﾞｼｯｸM-PRO"/>
                </a:endParaRPr>
              </a:p>
            </p:txBody>
          </p:sp>
        </p:grpSp>
      </p:grpSp>
      <p:grpSp>
        <p:nvGrpSpPr>
          <p:cNvPr id="108" name="グループ化 107">
            <a:extLst>
              <a:ext uri="{FF2B5EF4-FFF2-40B4-BE49-F238E27FC236}">
                <a16:creationId xmlns:a16="http://schemas.microsoft.com/office/drawing/2014/main" id="{4DC6585E-5046-4020-AC6E-1D2B3D2F14DC}"/>
              </a:ext>
            </a:extLst>
          </p:cNvPr>
          <p:cNvGrpSpPr/>
          <p:nvPr/>
        </p:nvGrpSpPr>
        <p:grpSpPr>
          <a:xfrm>
            <a:off x="2953985" y="3186302"/>
            <a:ext cx="1978437" cy="783461"/>
            <a:chOff x="7892576" y="2175911"/>
            <a:chExt cx="2637916" cy="1044614"/>
          </a:xfrm>
        </p:grpSpPr>
        <p:grpSp>
          <p:nvGrpSpPr>
            <p:cNvPr id="109" name="グループ化 108">
              <a:extLst>
                <a:ext uri="{FF2B5EF4-FFF2-40B4-BE49-F238E27FC236}">
                  <a16:creationId xmlns:a16="http://schemas.microsoft.com/office/drawing/2014/main" id="{1EF9ECC7-B170-4A65-9E6D-53BA52C331AE}"/>
                </a:ext>
              </a:extLst>
            </p:cNvPr>
            <p:cNvGrpSpPr/>
            <p:nvPr/>
          </p:nvGrpSpPr>
          <p:grpSpPr>
            <a:xfrm>
              <a:off x="7892576" y="2175911"/>
              <a:ext cx="2637916" cy="348423"/>
              <a:chOff x="7892576" y="2175911"/>
              <a:chExt cx="2637916" cy="348423"/>
            </a:xfrm>
          </p:grpSpPr>
          <p:sp>
            <p:nvSpPr>
              <p:cNvPr id="120" name="正方形/長方形 119">
                <a:extLst>
                  <a:ext uri="{FF2B5EF4-FFF2-40B4-BE49-F238E27FC236}">
                    <a16:creationId xmlns:a16="http://schemas.microsoft.com/office/drawing/2014/main" id="{5959C021-B511-4A8F-A7C8-1423810CD523}"/>
                  </a:ext>
                </a:extLst>
              </p:cNvPr>
              <p:cNvSpPr/>
              <p:nvPr/>
            </p:nvSpPr>
            <p:spPr>
              <a:xfrm>
                <a:off x="7892576"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id</a:t>
                </a:r>
                <a:endParaRPr kumimoji="1" lang="ja-JP" altLang="en-US" sz="900" kern="0" dirty="0">
                  <a:solidFill>
                    <a:prstClr val="black"/>
                  </a:solidFill>
                  <a:latin typeface="HG丸ｺﾞｼｯｸM-PRO"/>
                  <a:ea typeface="HG丸ｺﾞｼｯｸM-PRO"/>
                </a:endParaRPr>
              </a:p>
            </p:txBody>
          </p:sp>
          <p:sp>
            <p:nvSpPr>
              <p:cNvPr id="121" name="正方形/長方形 120">
                <a:extLst>
                  <a:ext uri="{FF2B5EF4-FFF2-40B4-BE49-F238E27FC236}">
                    <a16:creationId xmlns:a16="http://schemas.microsoft.com/office/drawing/2014/main" id="{DE8938B8-A22E-4DA5-B624-84BD1D74F5AD}"/>
                  </a:ext>
                </a:extLst>
              </p:cNvPr>
              <p:cNvSpPr/>
              <p:nvPr/>
            </p:nvSpPr>
            <p:spPr>
              <a:xfrm>
                <a:off x="8552055"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属性</a:t>
                </a:r>
              </a:p>
            </p:txBody>
          </p:sp>
          <p:sp>
            <p:nvSpPr>
              <p:cNvPr id="122" name="正方形/長方形 121">
                <a:extLst>
                  <a:ext uri="{FF2B5EF4-FFF2-40B4-BE49-F238E27FC236}">
                    <a16:creationId xmlns:a16="http://schemas.microsoft.com/office/drawing/2014/main" id="{61D8E865-9FFB-4555-A4B7-B1CD6FBB51A0}"/>
                  </a:ext>
                </a:extLst>
              </p:cNvPr>
              <p:cNvSpPr/>
              <p:nvPr/>
            </p:nvSpPr>
            <p:spPr>
              <a:xfrm>
                <a:off x="9211534"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値</a:t>
                </a:r>
                <a:endParaRPr kumimoji="1" lang="en-US" altLang="ja-JP" sz="900" kern="0" dirty="0">
                  <a:solidFill>
                    <a:prstClr val="black"/>
                  </a:solidFill>
                  <a:latin typeface="HG丸ｺﾞｼｯｸM-PRO"/>
                  <a:ea typeface="HG丸ｺﾞｼｯｸM-PRO"/>
                </a:endParaRPr>
              </a:p>
            </p:txBody>
          </p:sp>
          <p:sp>
            <p:nvSpPr>
              <p:cNvPr id="123" name="正方形/長方形 122">
                <a:extLst>
                  <a:ext uri="{FF2B5EF4-FFF2-40B4-BE49-F238E27FC236}">
                    <a16:creationId xmlns:a16="http://schemas.microsoft.com/office/drawing/2014/main" id="{2E7C953D-9FF8-4634-BE73-4E49E7B03488}"/>
                  </a:ext>
                </a:extLst>
              </p:cNvPr>
              <p:cNvSpPr/>
              <p:nvPr/>
            </p:nvSpPr>
            <p:spPr>
              <a:xfrm>
                <a:off x="9871013" y="2175911"/>
                <a:ext cx="659479" cy="348423"/>
              </a:xfrm>
              <a:prstGeom prst="rect">
                <a:avLst/>
              </a:prstGeom>
              <a:solidFill>
                <a:sysClr val="window" lastClr="FFFFFF">
                  <a:lumMod val="95000"/>
                </a:sysClr>
              </a:solid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a:t>
                </a:r>
                <a:endParaRPr kumimoji="1" lang="ja-JP" altLang="en-US" sz="900" kern="0" dirty="0">
                  <a:solidFill>
                    <a:prstClr val="black"/>
                  </a:solidFill>
                  <a:latin typeface="HG丸ｺﾞｼｯｸM-PRO"/>
                  <a:ea typeface="HG丸ｺﾞｼｯｸM-PRO"/>
                </a:endParaRPr>
              </a:p>
            </p:txBody>
          </p:sp>
        </p:grpSp>
        <p:grpSp>
          <p:nvGrpSpPr>
            <p:cNvPr id="110" name="グループ化 109">
              <a:extLst>
                <a:ext uri="{FF2B5EF4-FFF2-40B4-BE49-F238E27FC236}">
                  <a16:creationId xmlns:a16="http://schemas.microsoft.com/office/drawing/2014/main" id="{41DDFB4C-083E-4188-98BB-0B555C5A9D90}"/>
                </a:ext>
              </a:extLst>
            </p:cNvPr>
            <p:cNvGrpSpPr/>
            <p:nvPr/>
          </p:nvGrpSpPr>
          <p:grpSpPr>
            <a:xfrm>
              <a:off x="7892576" y="2523679"/>
              <a:ext cx="2637916" cy="348423"/>
              <a:chOff x="7892576" y="2175911"/>
              <a:chExt cx="2637916" cy="348423"/>
            </a:xfrm>
            <a:noFill/>
          </p:grpSpPr>
          <p:sp>
            <p:nvSpPr>
              <p:cNvPr id="116" name="正方形/長方形 115">
                <a:extLst>
                  <a:ext uri="{FF2B5EF4-FFF2-40B4-BE49-F238E27FC236}">
                    <a16:creationId xmlns:a16="http://schemas.microsoft.com/office/drawing/2014/main" id="{02015786-5C6E-47BC-B770-8C20EDA834C4}"/>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33</a:t>
                </a:r>
                <a:endParaRPr kumimoji="1" lang="ja-JP" altLang="en-US" sz="900" kern="0" dirty="0">
                  <a:solidFill>
                    <a:prstClr val="black"/>
                  </a:solidFill>
                  <a:latin typeface="HG丸ｺﾞｼｯｸM-PRO"/>
                  <a:ea typeface="HG丸ｺﾞｼｯｸM-PRO"/>
                </a:endParaRPr>
              </a:p>
            </p:txBody>
          </p:sp>
          <p:sp>
            <p:nvSpPr>
              <p:cNvPr id="117" name="正方形/長方形 116">
                <a:extLst>
                  <a:ext uri="{FF2B5EF4-FFF2-40B4-BE49-F238E27FC236}">
                    <a16:creationId xmlns:a16="http://schemas.microsoft.com/office/drawing/2014/main" id="{0D6254D3-A8CD-48D7-996C-E94AB7975D8E}"/>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ja-JP" altLang="en-US" sz="900" kern="0" dirty="0">
                    <a:solidFill>
                      <a:prstClr val="black"/>
                    </a:solidFill>
                    <a:latin typeface="HG丸ｺﾞｼｯｸM-PRO"/>
                    <a:ea typeface="HG丸ｺﾞｼｯｸM-PRO"/>
                  </a:rPr>
                  <a:t>重量</a:t>
                </a:r>
              </a:p>
            </p:txBody>
          </p:sp>
          <p:sp>
            <p:nvSpPr>
              <p:cNvPr id="118" name="正方形/長方形 117">
                <a:extLst>
                  <a:ext uri="{FF2B5EF4-FFF2-40B4-BE49-F238E27FC236}">
                    <a16:creationId xmlns:a16="http://schemas.microsoft.com/office/drawing/2014/main" id="{A91BB05F-A9CA-4C9F-9886-4747306FB0A1}"/>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dirty="0">
                  <a:solidFill>
                    <a:prstClr val="black"/>
                  </a:solidFill>
                  <a:latin typeface="HG丸ｺﾞｼｯｸM-PRO"/>
                  <a:ea typeface="HG丸ｺﾞｼｯｸM-PRO"/>
                </a:endParaRPr>
              </a:p>
            </p:txBody>
          </p:sp>
          <p:sp>
            <p:nvSpPr>
              <p:cNvPr id="119" name="正方形/長方形 118">
                <a:extLst>
                  <a:ext uri="{FF2B5EF4-FFF2-40B4-BE49-F238E27FC236}">
                    <a16:creationId xmlns:a16="http://schemas.microsoft.com/office/drawing/2014/main" id="{A185583D-2964-4D8D-BC3D-8A152E7CFEF1}"/>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a:solidFill>
                    <a:prstClr val="black"/>
                  </a:solidFill>
                  <a:latin typeface="HG丸ｺﾞｼｯｸM-PRO"/>
                  <a:ea typeface="HG丸ｺﾞｼｯｸM-PRO"/>
                </a:endParaRPr>
              </a:p>
            </p:txBody>
          </p:sp>
        </p:grpSp>
        <p:grpSp>
          <p:nvGrpSpPr>
            <p:cNvPr id="111" name="グループ化 110">
              <a:extLst>
                <a:ext uri="{FF2B5EF4-FFF2-40B4-BE49-F238E27FC236}">
                  <a16:creationId xmlns:a16="http://schemas.microsoft.com/office/drawing/2014/main" id="{1DD590AE-9776-4A2B-99E5-513EC6E01999}"/>
                </a:ext>
              </a:extLst>
            </p:cNvPr>
            <p:cNvGrpSpPr/>
            <p:nvPr/>
          </p:nvGrpSpPr>
          <p:grpSpPr>
            <a:xfrm>
              <a:off x="7892576" y="2872102"/>
              <a:ext cx="2637916" cy="348423"/>
              <a:chOff x="7892576" y="2175911"/>
              <a:chExt cx="2637916" cy="348423"/>
            </a:xfrm>
            <a:noFill/>
          </p:grpSpPr>
          <p:sp>
            <p:nvSpPr>
              <p:cNvPr id="112" name="正方形/長方形 111">
                <a:extLst>
                  <a:ext uri="{FF2B5EF4-FFF2-40B4-BE49-F238E27FC236}">
                    <a16:creationId xmlns:a16="http://schemas.microsoft.com/office/drawing/2014/main" id="{D6FEE78B-6B6C-44F9-9ED0-53C1B7A93066}"/>
                  </a:ext>
                </a:extLst>
              </p:cNvPr>
              <p:cNvSpPr/>
              <p:nvPr/>
            </p:nvSpPr>
            <p:spPr>
              <a:xfrm>
                <a:off x="7892576"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33</a:t>
                </a:r>
                <a:endParaRPr kumimoji="1" lang="ja-JP" altLang="en-US" sz="900" kern="0" dirty="0">
                  <a:solidFill>
                    <a:prstClr val="black"/>
                  </a:solidFill>
                  <a:latin typeface="HG丸ｺﾞｼｯｸM-PRO"/>
                  <a:ea typeface="HG丸ｺﾞｼｯｸM-PRO"/>
                </a:endParaRPr>
              </a:p>
            </p:txBody>
          </p:sp>
          <p:sp>
            <p:nvSpPr>
              <p:cNvPr id="113" name="正方形/長方形 112">
                <a:extLst>
                  <a:ext uri="{FF2B5EF4-FFF2-40B4-BE49-F238E27FC236}">
                    <a16:creationId xmlns:a16="http://schemas.microsoft.com/office/drawing/2014/main" id="{DCFD87D4-493B-4915-9093-6268908F87C6}"/>
                  </a:ext>
                </a:extLst>
              </p:cNvPr>
              <p:cNvSpPr/>
              <p:nvPr/>
            </p:nvSpPr>
            <p:spPr>
              <a:xfrm>
                <a:off x="8552055"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CO2</a:t>
                </a:r>
                <a:endParaRPr kumimoji="1" lang="ja-JP" altLang="en-US" sz="900" kern="0" dirty="0">
                  <a:solidFill>
                    <a:prstClr val="black"/>
                  </a:solidFill>
                  <a:latin typeface="HG丸ｺﾞｼｯｸM-PRO"/>
                  <a:ea typeface="HG丸ｺﾞｼｯｸM-PRO"/>
                </a:endParaRPr>
              </a:p>
            </p:txBody>
          </p:sp>
          <p:sp>
            <p:nvSpPr>
              <p:cNvPr id="114" name="正方形/長方形 113">
                <a:extLst>
                  <a:ext uri="{FF2B5EF4-FFF2-40B4-BE49-F238E27FC236}">
                    <a16:creationId xmlns:a16="http://schemas.microsoft.com/office/drawing/2014/main" id="{D5640953-A269-41A8-B0B5-3B5DBB1658B8}"/>
                  </a:ext>
                </a:extLst>
              </p:cNvPr>
              <p:cNvSpPr/>
              <p:nvPr/>
            </p:nvSpPr>
            <p:spPr>
              <a:xfrm>
                <a:off x="9211534" y="2175911"/>
                <a:ext cx="659479" cy="348423"/>
              </a:xfrm>
              <a:prstGeom prst="rect">
                <a:avLst/>
              </a:prstGeom>
              <a:grpFill/>
              <a:ln w="25400" cap="flat" cmpd="sng" algn="ctr">
                <a:solidFill>
                  <a:sysClr val="windowText" lastClr="000000"/>
                </a:solidFill>
                <a:prstDash val="solid"/>
              </a:ln>
              <a:effectLst/>
            </p:spPr>
            <p:txBody>
              <a:bodyPr lIns="68580" tIns="34290" rIns="68580" bIns="34290" rtlCol="0" anchor="ctr"/>
              <a:lstStyle/>
              <a:p>
                <a:pPr algn="ctr" defTabSz="685800" fontAlgn="base">
                  <a:spcBef>
                    <a:spcPct val="0"/>
                  </a:spcBef>
                  <a:spcAft>
                    <a:spcPct val="0"/>
                  </a:spcAft>
                  <a:defRPr/>
                </a:pPr>
                <a:r>
                  <a:rPr kumimoji="1" lang="en-US" altLang="ja-JP" sz="900" kern="0" dirty="0">
                    <a:solidFill>
                      <a:prstClr val="black"/>
                    </a:solidFill>
                    <a:latin typeface="HG丸ｺﾞｼｯｸM-PRO"/>
                    <a:ea typeface="HG丸ｺﾞｼｯｸM-PRO"/>
                  </a:rPr>
                  <a:t>10t</a:t>
                </a:r>
                <a:endParaRPr kumimoji="1" lang="ja-JP" altLang="en-US" sz="900" kern="0" dirty="0">
                  <a:solidFill>
                    <a:prstClr val="black"/>
                  </a:solidFill>
                  <a:latin typeface="HG丸ｺﾞｼｯｸM-PRO"/>
                  <a:ea typeface="HG丸ｺﾞｼｯｸM-PRO"/>
                </a:endParaRPr>
              </a:p>
            </p:txBody>
          </p:sp>
          <p:sp>
            <p:nvSpPr>
              <p:cNvPr id="115" name="正方形/長方形 114">
                <a:extLst>
                  <a:ext uri="{FF2B5EF4-FFF2-40B4-BE49-F238E27FC236}">
                    <a16:creationId xmlns:a16="http://schemas.microsoft.com/office/drawing/2014/main" id="{8A4D4B73-53D1-4FB2-B1FB-39817BD6FD60}"/>
                  </a:ext>
                </a:extLst>
              </p:cNvPr>
              <p:cNvSpPr/>
              <p:nvPr/>
            </p:nvSpPr>
            <p:spPr>
              <a:xfrm>
                <a:off x="9871013" y="2175911"/>
                <a:ext cx="659479" cy="348423"/>
              </a:xfrm>
              <a:prstGeom prst="rect">
                <a:avLst/>
              </a:prstGeom>
              <a:grpFill/>
              <a:ln w="25400" cap="flat" cmpd="sng" algn="ctr">
                <a:solidFill>
                  <a:sysClr val="windowText" lastClr="000000"/>
                </a:solidFill>
                <a:prstDash val="solid"/>
              </a:ln>
              <a:effectLst/>
            </p:spPr>
            <p:txBody>
              <a:bodyPr rtlCol="0" anchor="ctr"/>
              <a:lstStyle/>
              <a:p>
                <a:pPr algn="ctr" defTabSz="685800" fontAlgn="base">
                  <a:spcBef>
                    <a:spcPct val="0"/>
                  </a:spcBef>
                  <a:spcAft>
                    <a:spcPct val="0"/>
                  </a:spcAft>
                  <a:defRPr/>
                </a:pPr>
                <a:endParaRPr kumimoji="1" lang="ja-JP" altLang="en-US" sz="900" kern="0">
                  <a:solidFill>
                    <a:prstClr val="black"/>
                  </a:solidFill>
                  <a:latin typeface="HG丸ｺﾞｼｯｸM-PRO"/>
                  <a:ea typeface="HG丸ｺﾞｼｯｸM-PRO"/>
                </a:endParaRPr>
              </a:p>
            </p:txBody>
          </p:sp>
        </p:grpSp>
      </p:grpSp>
      <p:sp>
        <p:nvSpPr>
          <p:cNvPr id="124" name="四角形: 角を丸くする 123">
            <a:extLst>
              <a:ext uri="{FF2B5EF4-FFF2-40B4-BE49-F238E27FC236}">
                <a16:creationId xmlns:a16="http://schemas.microsoft.com/office/drawing/2014/main" id="{ACFBD4D1-16D1-4E49-9925-90920394745D}"/>
              </a:ext>
            </a:extLst>
          </p:cNvPr>
          <p:cNvSpPr/>
          <p:nvPr/>
        </p:nvSpPr>
        <p:spPr>
          <a:xfrm>
            <a:off x="1566986" y="2244933"/>
            <a:ext cx="2203940" cy="326817"/>
          </a:xfrm>
          <a:prstGeom prst="roundRect">
            <a:avLst/>
          </a:prstGeom>
          <a:solidFill>
            <a:srgbClr val="ED7D31">
              <a:alpha val="10000"/>
            </a:srgbClr>
          </a:solidFill>
          <a:ln w="28575" cap="flat" cmpd="sng" algn="ctr">
            <a:solidFill>
              <a:srgbClr val="ED7D31">
                <a:lumMod val="60000"/>
                <a:lumOff val="40000"/>
              </a:srgbClr>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sp>
        <p:nvSpPr>
          <p:cNvPr id="125" name="四角形: 角を丸くする 124">
            <a:extLst>
              <a:ext uri="{FF2B5EF4-FFF2-40B4-BE49-F238E27FC236}">
                <a16:creationId xmlns:a16="http://schemas.microsoft.com/office/drawing/2014/main" id="{4AC2101D-DD44-411A-B368-9B08E2D4257A}"/>
              </a:ext>
            </a:extLst>
          </p:cNvPr>
          <p:cNvSpPr/>
          <p:nvPr/>
        </p:nvSpPr>
        <p:spPr>
          <a:xfrm>
            <a:off x="560769" y="3168592"/>
            <a:ext cx="2149182" cy="340721"/>
          </a:xfrm>
          <a:prstGeom prst="roundRect">
            <a:avLst/>
          </a:prstGeom>
          <a:solidFill>
            <a:srgbClr val="ED7D31">
              <a:alpha val="10000"/>
            </a:srgbClr>
          </a:solidFill>
          <a:ln w="28575" cap="flat" cmpd="sng" algn="ctr">
            <a:solidFill>
              <a:srgbClr val="ED7D31">
                <a:lumMod val="60000"/>
                <a:lumOff val="40000"/>
              </a:srgbClr>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grpSp>
        <p:nvGrpSpPr>
          <p:cNvPr id="126" name="グループ化 125">
            <a:extLst>
              <a:ext uri="{FF2B5EF4-FFF2-40B4-BE49-F238E27FC236}">
                <a16:creationId xmlns:a16="http://schemas.microsoft.com/office/drawing/2014/main" id="{3229EFDC-4BAF-40F5-82A7-0FFD613DAABD}"/>
              </a:ext>
            </a:extLst>
          </p:cNvPr>
          <p:cNvGrpSpPr/>
          <p:nvPr/>
        </p:nvGrpSpPr>
        <p:grpSpPr>
          <a:xfrm>
            <a:off x="3761654" y="2632073"/>
            <a:ext cx="1152740" cy="402312"/>
            <a:chOff x="4755595" y="2392281"/>
            <a:chExt cx="1287585" cy="769090"/>
          </a:xfrm>
        </p:grpSpPr>
        <p:sp>
          <p:nvSpPr>
            <p:cNvPr id="127" name="吹き出し: 角を丸めた四角形 126">
              <a:extLst>
                <a:ext uri="{FF2B5EF4-FFF2-40B4-BE49-F238E27FC236}">
                  <a16:creationId xmlns:a16="http://schemas.microsoft.com/office/drawing/2014/main" id="{7030BA30-DA43-41EA-A66D-3305EA11561D}"/>
                </a:ext>
              </a:extLst>
            </p:cNvPr>
            <p:cNvSpPr/>
            <p:nvPr/>
          </p:nvSpPr>
          <p:spPr>
            <a:xfrm>
              <a:off x="4755595" y="2397841"/>
              <a:ext cx="1287585" cy="763530"/>
            </a:xfrm>
            <a:prstGeom prst="wedgeRoundRectCallout">
              <a:avLst>
                <a:gd name="adj1" fmla="val -59328"/>
                <a:gd name="adj2" fmla="val -93646"/>
                <a:gd name="adj3" fmla="val 16667"/>
              </a:avLst>
            </a:prstGeom>
            <a:solidFill>
              <a:srgbClr val="ED7D31">
                <a:lumMod val="60000"/>
                <a:lumOff val="40000"/>
              </a:srgbClr>
            </a:solidFill>
            <a:ln w="25400" cap="flat" cmpd="sng" algn="ctr">
              <a:noFill/>
              <a:prstDash val="solid"/>
            </a:ln>
            <a:effectLst/>
          </p:spPr>
          <p:txBody>
            <a:bodyPr rtlCol="0" anchor="ctr"/>
            <a:lstStyle/>
            <a:p>
              <a:pPr algn="ctr" defTabSz="685800">
                <a:defRPr/>
              </a:pPr>
              <a:endParaRPr kumimoji="1" lang="ja-JP" altLang="en-US" sz="1050" kern="0" dirty="0">
                <a:solidFill>
                  <a:prstClr val="black"/>
                </a:solidFill>
                <a:latin typeface="HG丸ｺﾞｼｯｸM-PRO"/>
                <a:ea typeface="HG丸ｺﾞｼｯｸM-PRO"/>
              </a:endParaRPr>
            </a:p>
          </p:txBody>
        </p:sp>
        <p:sp>
          <p:nvSpPr>
            <p:cNvPr id="128" name="吹き出し: 角を丸めた四角形 127">
              <a:extLst>
                <a:ext uri="{FF2B5EF4-FFF2-40B4-BE49-F238E27FC236}">
                  <a16:creationId xmlns:a16="http://schemas.microsoft.com/office/drawing/2014/main" id="{49FC671F-BE8E-4E84-B3D7-05F6E242F510}"/>
                </a:ext>
              </a:extLst>
            </p:cNvPr>
            <p:cNvSpPr/>
            <p:nvPr/>
          </p:nvSpPr>
          <p:spPr>
            <a:xfrm>
              <a:off x="4755595" y="2392281"/>
              <a:ext cx="1287585" cy="763530"/>
            </a:xfrm>
            <a:prstGeom prst="wedgeRoundRectCallout">
              <a:avLst>
                <a:gd name="adj1" fmla="val -145246"/>
                <a:gd name="adj2" fmla="val 120673"/>
                <a:gd name="adj3" fmla="val 16667"/>
              </a:avLst>
            </a:prstGeom>
            <a:solidFill>
              <a:srgbClr val="ED7D31">
                <a:lumMod val="60000"/>
                <a:lumOff val="40000"/>
              </a:srgbClr>
            </a:solidFill>
            <a:ln w="25400" cap="flat" cmpd="sng" algn="ctr">
              <a:noFill/>
              <a:prstDash val="solid"/>
            </a:ln>
            <a:effectLst/>
          </p:spPr>
          <p:txBody>
            <a:bodyPr rtlCol="0" anchor="ctr"/>
            <a:lstStyle/>
            <a:p>
              <a:pPr algn="ctr" defTabSz="685800">
                <a:defRPr/>
              </a:pPr>
              <a:r>
                <a:rPr kumimoji="1" lang="ja-JP" altLang="en-US" sz="1050" kern="0" dirty="0">
                  <a:solidFill>
                    <a:prstClr val="black"/>
                  </a:solidFill>
                  <a:latin typeface="HG丸ｺﾞｼｯｸM-PRO"/>
                  <a:ea typeface="HG丸ｺﾞｼｯｸM-PRO"/>
                </a:rPr>
                <a:t>スキーマの違い</a:t>
              </a:r>
            </a:p>
          </p:txBody>
        </p:sp>
      </p:grpSp>
      <p:grpSp>
        <p:nvGrpSpPr>
          <p:cNvPr id="129" name="グループ化 128">
            <a:extLst>
              <a:ext uri="{FF2B5EF4-FFF2-40B4-BE49-F238E27FC236}">
                <a16:creationId xmlns:a16="http://schemas.microsoft.com/office/drawing/2014/main" id="{E338A871-CC49-4528-8B13-87712749FEDF}"/>
              </a:ext>
            </a:extLst>
          </p:cNvPr>
          <p:cNvGrpSpPr/>
          <p:nvPr/>
        </p:nvGrpSpPr>
        <p:grpSpPr>
          <a:xfrm>
            <a:off x="630665" y="2568677"/>
            <a:ext cx="1056041" cy="393192"/>
            <a:chOff x="4755457" y="2391826"/>
            <a:chExt cx="1289208" cy="769545"/>
          </a:xfrm>
          <a:solidFill>
            <a:srgbClr val="70AD47">
              <a:lumMod val="60000"/>
              <a:lumOff val="40000"/>
            </a:srgbClr>
          </a:solidFill>
        </p:grpSpPr>
        <p:sp>
          <p:nvSpPr>
            <p:cNvPr id="130" name="吹き出し: 角を丸めた四角形 129">
              <a:extLst>
                <a:ext uri="{FF2B5EF4-FFF2-40B4-BE49-F238E27FC236}">
                  <a16:creationId xmlns:a16="http://schemas.microsoft.com/office/drawing/2014/main" id="{63B1FA67-D008-4D72-97EF-FD38F8CA2757}"/>
                </a:ext>
              </a:extLst>
            </p:cNvPr>
            <p:cNvSpPr/>
            <p:nvPr/>
          </p:nvSpPr>
          <p:spPr>
            <a:xfrm>
              <a:off x="4757080" y="2397841"/>
              <a:ext cx="1287585" cy="763530"/>
            </a:xfrm>
            <a:prstGeom prst="wedgeRoundRectCallout">
              <a:avLst>
                <a:gd name="adj1" fmla="val 84315"/>
                <a:gd name="adj2" fmla="val 265416"/>
                <a:gd name="adj3" fmla="val 16667"/>
              </a:avLst>
            </a:prstGeom>
            <a:grpFill/>
            <a:ln w="25400" cap="flat" cmpd="sng" algn="ctr">
              <a:noFill/>
              <a:prstDash val="solid"/>
            </a:ln>
            <a:effectLst/>
          </p:spPr>
          <p:txBody>
            <a:bodyPr rtlCol="0" anchor="ctr"/>
            <a:lstStyle/>
            <a:p>
              <a:pPr algn="ctr" defTabSz="685800">
                <a:defRPr/>
              </a:pPr>
              <a:endParaRPr kumimoji="1" lang="ja-JP" altLang="en-US" sz="1050" kern="0" dirty="0">
                <a:solidFill>
                  <a:prstClr val="black"/>
                </a:solidFill>
                <a:latin typeface="HG丸ｺﾞｼｯｸM-PRO"/>
                <a:ea typeface="HG丸ｺﾞｼｯｸM-PRO"/>
              </a:endParaRPr>
            </a:p>
          </p:txBody>
        </p:sp>
        <p:sp>
          <p:nvSpPr>
            <p:cNvPr id="131" name="吹き出し: 角を丸めた四角形 130">
              <a:extLst>
                <a:ext uri="{FF2B5EF4-FFF2-40B4-BE49-F238E27FC236}">
                  <a16:creationId xmlns:a16="http://schemas.microsoft.com/office/drawing/2014/main" id="{7E91D2AA-72ED-4838-8FB3-F9943570B14D}"/>
                </a:ext>
              </a:extLst>
            </p:cNvPr>
            <p:cNvSpPr/>
            <p:nvPr/>
          </p:nvSpPr>
          <p:spPr>
            <a:xfrm>
              <a:off x="4755457" y="2391826"/>
              <a:ext cx="1287585" cy="763530"/>
            </a:xfrm>
            <a:prstGeom prst="wedgeRoundRectCallout">
              <a:avLst>
                <a:gd name="adj1" fmla="val 148671"/>
                <a:gd name="adj2" fmla="val 48980"/>
                <a:gd name="adj3" fmla="val 16667"/>
              </a:avLst>
            </a:prstGeom>
            <a:grpFill/>
            <a:ln w="25400" cap="flat" cmpd="sng" algn="ctr">
              <a:noFill/>
              <a:prstDash val="solid"/>
            </a:ln>
            <a:effectLst/>
          </p:spPr>
          <p:txBody>
            <a:bodyPr rtlCol="0" anchor="ctr"/>
            <a:lstStyle/>
            <a:p>
              <a:pPr algn="ctr" defTabSz="685800">
                <a:defRPr/>
              </a:pPr>
              <a:r>
                <a:rPr kumimoji="1" lang="ja-JP" altLang="en-US" sz="1050" kern="0" dirty="0">
                  <a:solidFill>
                    <a:prstClr val="black"/>
                  </a:solidFill>
                  <a:latin typeface="HG丸ｺﾞｼｯｸM-PRO"/>
                  <a:ea typeface="HG丸ｺﾞｼｯｸM-PRO"/>
                </a:rPr>
                <a:t>表記の違い</a:t>
              </a:r>
            </a:p>
          </p:txBody>
        </p:sp>
      </p:grpSp>
      <p:grpSp>
        <p:nvGrpSpPr>
          <p:cNvPr id="132" name="グループ化 131">
            <a:extLst>
              <a:ext uri="{FF2B5EF4-FFF2-40B4-BE49-F238E27FC236}">
                <a16:creationId xmlns:a16="http://schemas.microsoft.com/office/drawing/2014/main" id="{4C76A544-5F56-4425-84B0-8B7FF9565035}"/>
              </a:ext>
            </a:extLst>
          </p:cNvPr>
          <p:cNvGrpSpPr/>
          <p:nvPr/>
        </p:nvGrpSpPr>
        <p:grpSpPr>
          <a:xfrm>
            <a:off x="2096114" y="4093359"/>
            <a:ext cx="1056945" cy="381726"/>
            <a:chOff x="4756694" y="2397839"/>
            <a:chExt cx="1287971" cy="763532"/>
          </a:xfrm>
          <a:solidFill>
            <a:srgbClr val="4472C4">
              <a:lumMod val="40000"/>
              <a:lumOff val="60000"/>
            </a:srgbClr>
          </a:solidFill>
        </p:grpSpPr>
        <p:sp>
          <p:nvSpPr>
            <p:cNvPr id="133" name="吹き出し: 角を丸めた四角形 132">
              <a:extLst>
                <a:ext uri="{FF2B5EF4-FFF2-40B4-BE49-F238E27FC236}">
                  <a16:creationId xmlns:a16="http://schemas.microsoft.com/office/drawing/2014/main" id="{7AF6F969-72AB-4542-A8EE-0FF2AB5EAC49}"/>
                </a:ext>
              </a:extLst>
            </p:cNvPr>
            <p:cNvSpPr/>
            <p:nvPr/>
          </p:nvSpPr>
          <p:spPr>
            <a:xfrm>
              <a:off x="4757080" y="2397841"/>
              <a:ext cx="1287585" cy="763530"/>
            </a:xfrm>
            <a:prstGeom prst="wedgeRoundRectCallout">
              <a:avLst>
                <a:gd name="adj1" fmla="val -100543"/>
                <a:gd name="adj2" fmla="val -61277"/>
                <a:gd name="adj3" fmla="val 16667"/>
              </a:avLst>
            </a:prstGeom>
            <a:grpFill/>
            <a:ln w="25400" cap="flat" cmpd="sng" algn="ctr">
              <a:noFill/>
              <a:prstDash val="solid"/>
            </a:ln>
            <a:effectLst/>
          </p:spPr>
          <p:txBody>
            <a:bodyPr rtlCol="0" anchor="ctr"/>
            <a:lstStyle/>
            <a:p>
              <a:pPr algn="ctr" defTabSz="685800">
                <a:defRPr/>
              </a:pPr>
              <a:endParaRPr kumimoji="1" lang="ja-JP" altLang="en-US" sz="1050" kern="0" dirty="0">
                <a:solidFill>
                  <a:prstClr val="black"/>
                </a:solidFill>
                <a:latin typeface="HG丸ｺﾞｼｯｸM-PRO"/>
                <a:ea typeface="HG丸ｺﾞｼｯｸM-PRO"/>
              </a:endParaRPr>
            </a:p>
          </p:txBody>
        </p:sp>
        <p:sp>
          <p:nvSpPr>
            <p:cNvPr id="134" name="吹き出し: 角を丸めた四角形 133">
              <a:extLst>
                <a:ext uri="{FF2B5EF4-FFF2-40B4-BE49-F238E27FC236}">
                  <a16:creationId xmlns:a16="http://schemas.microsoft.com/office/drawing/2014/main" id="{2F5F6356-7A44-48B1-B5A1-F927600374B0}"/>
                </a:ext>
              </a:extLst>
            </p:cNvPr>
            <p:cNvSpPr/>
            <p:nvPr/>
          </p:nvSpPr>
          <p:spPr>
            <a:xfrm>
              <a:off x="4756694" y="2397839"/>
              <a:ext cx="1287585" cy="763530"/>
            </a:xfrm>
            <a:prstGeom prst="wedgeRoundRectCallout">
              <a:avLst>
                <a:gd name="adj1" fmla="val 90781"/>
                <a:gd name="adj2" fmla="val -77952"/>
                <a:gd name="adj3" fmla="val 16667"/>
              </a:avLst>
            </a:prstGeom>
            <a:grpFill/>
            <a:ln w="25400" cap="flat" cmpd="sng" algn="ctr">
              <a:noFill/>
              <a:prstDash val="solid"/>
            </a:ln>
            <a:effectLst/>
          </p:spPr>
          <p:txBody>
            <a:bodyPr rtlCol="0" anchor="ctr"/>
            <a:lstStyle/>
            <a:p>
              <a:pPr algn="ctr" defTabSz="685800">
                <a:defRPr/>
              </a:pPr>
              <a:r>
                <a:rPr kumimoji="1" lang="ja-JP" altLang="en-US" sz="1050" kern="0" dirty="0">
                  <a:solidFill>
                    <a:prstClr val="black"/>
                  </a:solidFill>
                  <a:latin typeface="HG丸ｺﾞｼｯｸM-PRO"/>
                  <a:ea typeface="HG丸ｺﾞｼｯｸM-PRO"/>
                </a:rPr>
                <a:t>形状の違い</a:t>
              </a:r>
            </a:p>
          </p:txBody>
        </p:sp>
      </p:grpSp>
      <p:sp>
        <p:nvSpPr>
          <p:cNvPr id="135" name="四角形: 角を丸くする 134">
            <a:extLst>
              <a:ext uri="{FF2B5EF4-FFF2-40B4-BE49-F238E27FC236}">
                <a16:creationId xmlns:a16="http://schemas.microsoft.com/office/drawing/2014/main" id="{509353C5-B170-4AC2-AAB1-9BCADF912122}"/>
              </a:ext>
            </a:extLst>
          </p:cNvPr>
          <p:cNvSpPr/>
          <p:nvPr/>
        </p:nvSpPr>
        <p:spPr>
          <a:xfrm>
            <a:off x="2883027" y="3668635"/>
            <a:ext cx="1674186" cy="326817"/>
          </a:xfrm>
          <a:prstGeom prst="roundRect">
            <a:avLst/>
          </a:prstGeom>
          <a:solidFill>
            <a:srgbClr val="7030A0">
              <a:alpha val="10000"/>
            </a:srgbClr>
          </a:solidFill>
          <a:ln w="28575" cap="flat" cmpd="sng" algn="ctr">
            <a:solidFill>
              <a:srgbClr val="7030A0"/>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sp>
        <p:nvSpPr>
          <p:cNvPr id="136" name="四角形: 角を丸くする 135">
            <a:extLst>
              <a:ext uri="{FF2B5EF4-FFF2-40B4-BE49-F238E27FC236}">
                <a16:creationId xmlns:a16="http://schemas.microsoft.com/office/drawing/2014/main" id="{72DD991E-1526-42B8-BCC8-13C638285C26}"/>
              </a:ext>
            </a:extLst>
          </p:cNvPr>
          <p:cNvSpPr/>
          <p:nvPr/>
        </p:nvSpPr>
        <p:spPr>
          <a:xfrm rot="5400000">
            <a:off x="937377" y="3286796"/>
            <a:ext cx="942587" cy="603641"/>
          </a:xfrm>
          <a:prstGeom prst="roundRect">
            <a:avLst/>
          </a:prstGeom>
          <a:solidFill>
            <a:srgbClr val="7030A0">
              <a:alpha val="10000"/>
            </a:srgbClr>
          </a:solidFill>
          <a:ln w="28575" cap="flat" cmpd="sng" algn="ctr">
            <a:solidFill>
              <a:srgbClr val="7030A0"/>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sp>
        <p:nvSpPr>
          <p:cNvPr id="137" name="四角形: 角を丸くする 136">
            <a:extLst>
              <a:ext uri="{FF2B5EF4-FFF2-40B4-BE49-F238E27FC236}">
                <a16:creationId xmlns:a16="http://schemas.microsoft.com/office/drawing/2014/main" id="{B8962A4B-7417-4964-A1CF-BD544B796F5B}"/>
              </a:ext>
            </a:extLst>
          </p:cNvPr>
          <p:cNvSpPr/>
          <p:nvPr/>
        </p:nvSpPr>
        <p:spPr>
          <a:xfrm>
            <a:off x="1576028" y="3681408"/>
            <a:ext cx="639314" cy="340721"/>
          </a:xfrm>
          <a:prstGeom prst="roundRect">
            <a:avLst/>
          </a:prstGeom>
          <a:solidFill>
            <a:srgbClr val="70AD47">
              <a:alpha val="10000"/>
            </a:srgbClr>
          </a:solidFill>
          <a:ln w="28575" cap="flat" cmpd="sng" algn="ctr">
            <a:solidFill>
              <a:srgbClr val="70AD47"/>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sp>
        <p:nvSpPr>
          <p:cNvPr id="138" name="四角形: 角を丸くする 137">
            <a:extLst>
              <a:ext uri="{FF2B5EF4-FFF2-40B4-BE49-F238E27FC236}">
                <a16:creationId xmlns:a16="http://schemas.microsoft.com/office/drawing/2014/main" id="{669FDC26-5657-4306-88AF-A450A55B19BD}"/>
              </a:ext>
            </a:extLst>
          </p:cNvPr>
          <p:cNvSpPr/>
          <p:nvPr/>
        </p:nvSpPr>
        <p:spPr>
          <a:xfrm>
            <a:off x="2614844" y="2776602"/>
            <a:ext cx="700231" cy="340721"/>
          </a:xfrm>
          <a:prstGeom prst="roundRect">
            <a:avLst/>
          </a:prstGeom>
          <a:solidFill>
            <a:srgbClr val="70AD47">
              <a:alpha val="10000"/>
            </a:srgbClr>
          </a:solidFill>
          <a:ln w="28575" cap="flat" cmpd="sng" algn="ctr">
            <a:solidFill>
              <a:srgbClr val="70AD47"/>
            </a:solidFill>
            <a:prstDash val="sysDash"/>
          </a:ln>
          <a:effectLst/>
        </p:spPr>
        <p:txBody>
          <a:bodyPr rtlCol="0" anchor="ctr"/>
          <a:lstStyle/>
          <a:p>
            <a:pPr algn="ctr" defTabSz="685800" fontAlgn="base">
              <a:spcBef>
                <a:spcPct val="0"/>
              </a:spcBef>
              <a:spcAft>
                <a:spcPct val="0"/>
              </a:spcAft>
              <a:defRPr/>
            </a:pPr>
            <a:endParaRPr kumimoji="1" lang="ja-JP" altLang="en-US" sz="900" kern="0">
              <a:solidFill>
                <a:prstClr val="white"/>
              </a:solidFill>
              <a:latin typeface="HG丸ｺﾞｼｯｸM-PRO"/>
              <a:ea typeface="HG丸ｺﾞｼｯｸM-PRO"/>
            </a:endParaRPr>
          </a:p>
        </p:txBody>
      </p:sp>
      <p:sp>
        <p:nvSpPr>
          <p:cNvPr id="139" name="テキスト ボックス 138">
            <a:extLst>
              <a:ext uri="{FF2B5EF4-FFF2-40B4-BE49-F238E27FC236}">
                <a16:creationId xmlns:a16="http://schemas.microsoft.com/office/drawing/2014/main" id="{A8C74AE0-0A48-48DA-94B3-B2BA0A32BA67}"/>
              </a:ext>
            </a:extLst>
          </p:cNvPr>
          <p:cNvSpPr txBox="1"/>
          <p:nvPr/>
        </p:nvSpPr>
        <p:spPr>
          <a:xfrm>
            <a:off x="5246705" y="2639225"/>
            <a:ext cx="3081749" cy="923330"/>
          </a:xfrm>
          <a:prstGeom prst="rect">
            <a:avLst/>
          </a:prstGeom>
          <a:noFill/>
        </p:spPr>
        <p:txBody>
          <a:bodyPr wrap="square">
            <a:spAutoFit/>
          </a:bodyPr>
          <a:lstStyle/>
          <a:p>
            <a:r>
              <a:rPr lang="ja-JP" altLang="en-US" sz="1350" dirty="0">
                <a:latin typeface="Meiryo UI" panose="020B0604030504040204" pitchFamily="50" charset="-128"/>
                <a:ea typeface="Meiryo UI" panose="020B0604030504040204" pitchFamily="50" charset="-128"/>
              </a:rPr>
              <a:t>データフォーマットの違いには</a:t>
            </a:r>
            <a:br>
              <a:rPr lang="ja-JP" altLang="en-US" sz="1350" dirty="0">
                <a:latin typeface="Meiryo UI" panose="020B0604030504040204" pitchFamily="50" charset="-128"/>
                <a:ea typeface="Meiryo UI" panose="020B0604030504040204" pitchFamily="50" charset="-128"/>
              </a:rPr>
            </a:br>
            <a:r>
              <a:rPr lang="ja-JP" altLang="en-US" sz="1350" dirty="0">
                <a:latin typeface="Meiryo UI" panose="020B0604030504040204" pitchFamily="50" charset="-128"/>
                <a:ea typeface="Meiryo UI" panose="020B0604030504040204" pitchFamily="50" charset="-128"/>
              </a:rPr>
              <a:t>スキーマ、表記、形式などの違いがありますが、</a:t>
            </a:r>
            <a:endParaRPr lang="en-US" altLang="ja-JP" sz="1350" dirty="0">
              <a:latin typeface="Meiryo UI" panose="020B0604030504040204" pitchFamily="50" charset="-128"/>
              <a:ea typeface="Meiryo UI" panose="020B0604030504040204" pitchFamily="50" charset="-128"/>
            </a:endParaRPr>
          </a:p>
          <a:p>
            <a:r>
              <a:rPr kumimoji="1" lang="ja-JP" altLang="en-US" sz="1350" dirty="0">
                <a:solidFill>
                  <a:prstClr val="black"/>
                </a:solidFill>
                <a:latin typeface="Meiryo UI" panose="020B0604030504040204" pitchFamily="50" charset="-128"/>
                <a:ea typeface="Meiryo UI" panose="020B0604030504040204" pitchFamily="50" charset="-128"/>
              </a:rPr>
              <a:t>まずは「</a:t>
            </a:r>
            <a:r>
              <a:rPr kumimoji="1" lang="ja-JP" altLang="en-US" sz="1350" b="1" dirty="0">
                <a:solidFill>
                  <a:prstClr val="black"/>
                </a:solidFill>
                <a:latin typeface="Meiryo UI" panose="020B0604030504040204" pitchFamily="50" charset="-128"/>
                <a:ea typeface="Meiryo UI" panose="020B0604030504040204" pitchFamily="50" charset="-128"/>
              </a:rPr>
              <a:t>用語</a:t>
            </a:r>
            <a:r>
              <a:rPr kumimoji="1" lang="ja-JP" altLang="en-US" sz="1350" dirty="0">
                <a:solidFill>
                  <a:prstClr val="black"/>
                </a:solidFill>
                <a:latin typeface="Meiryo UI" panose="020B0604030504040204" pitchFamily="50" charset="-128"/>
                <a:ea typeface="Meiryo UI" panose="020B0604030504040204" pitchFamily="50" charset="-128"/>
              </a:rPr>
              <a:t>」をそろえる必要があります。</a:t>
            </a:r>
          </a:p>
        </p:txBody>
      </p:sp>
      <p:sp>
        <p:nvSpPr>
          <p:cNvPr id="5" name="スライド番号プレースホルダー 4">
            <a:extLst>
              <a:ext uri="{FF2B5EF4-FFF2-40B4-BE49-F238E27FC236}">
                <a16:creationId xmlns:a16="http://schemas.microsoft.com/office/drawing/2014/main" id="{C66A0A2B-EB46-4635-85C5-B48C4AAC01AE}"/>
              </a:ext>
            </a:extLst>
          </p:cNvPr>
          <p:cNvSpPr>
            <a:spLocks noGrp="1"/>
          </p:cNvSpPr>
          <p:nvPr>
            <p:ph type="sldNum" sz="quarter" idx="12"/>
          </p:nvPr>
        </p:nvSpPr>
        <p:spPr/>
        <p:txBody>
          <a:bodyPr/>
          <a:lstStyle/>
          <a:p>
            <a:fld id="{4D029D89-7B63-4C94-AD4D-2E4D6BB83637}" type="slidenum">
              <a:rPr kumimoji="1" lang="ja-JP" altLang="en-US" smtClean="0"/>
              <a:t>4</a:t>
            </a:fld>
            <a:endParaRPr kumimoji="1" lang="ja-JP" altLang="en-US"/>
          </a:p>
        </p:txBody>
      </p:sp>
      <p:sp>
        <p:nvSpPr>
          <p:cNvPr id="6" name="フッター プレースホルダー 5">
            <a:extLst>
              <a:ext uri="{FF2B5EF4-FFF2-40B4-BE49-F238E27FC236}">
                <a16:creationId xmlns:a16="http://schemas.microsoft.com/office/drawing/2014/main" id="{DC1058B1-7C8C-4F79-87D0-E593EFBD3514}"/>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717796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00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par>
                                <p:cTn id="8" presetID="10" presetClass="entr" presetSubtype="0" fill="hold" nodeType="withEffect">
                                  <p:stCondLst>
                                    <p:cond delay="200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500"/>
                                        <p:tgtEl>
                                          <p:spTgt spid="108"/>
                                        </p:tgtEl>
                                      </p:cBhvr>
                                    </p:animEffect>
                                  </p:childTnLst>
                                </p:cTn>
                              </p:par>
                              <p:par>
                                <p:cTn id="11" presetID="10" presetClass="entr" presetSubtype="0" fill="hold" nodeType="withEffect">
                                  <p:stCondLst>
                                    <p:cond delay="2000"/>
                                  </p:stCondLst>
                                  <p:childTnLst>
                                    <p:set>
                                      <p:cBhvr>
                                        <p:cTn id="12" dur="1" fill="hold">
                                          <p:stCondLst>
                                            <p:cond delay="0"/>
                                          </p:stCondLst>
                                        </p:cTn>
                                        <p:tgtEl>
                                          <p:spTgt spid="76"/>
                                        </p:tgtEl>
                                        <p:attrNameLst>
                                          <p:attrName>style.visibility</p:attrName>
                                        </p:attrNameLst>
                                      </p:cBhvr>
                                      <p:to>
                                        <p:strVal val="visible"/>
                                      </p:to>
                                    </p:set>
                                    <p:animEffect transition="in" filter="fade">
                                      <p:cBhvr>
                                        <p:cTn id="13" dur="500"/>
                                        <p:tgtEl>
                                          <p:spTgt spid="76"/>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125"/>
                                        </p:tgtEl>
                                        <p:attrNameLst>
                                          <p:attrName>style.visibility</p:attrName>
                                        </p:attrNameLst>
                                      </p:cBhvr>
                                      <p:to>
                                        <p:strVal val="visible"/>
                                      </p:to>
                                    </p:set>
                                    <p:animEffect transition="in" filter="fade">
                                      <p:cBhvr>
                                        <p:cTn id="16" dur="500"/>
                                        <p:tgtEl>
                                          <p:spTgt spid="125"/>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124"/>
                                        </p:tgtEl>
                                        <p:attrNameLst>
                                          <p:attrName>style.visibility</p:attrName>
                                        </p:attrNameLst>
                                      </p:cBhvr>
                                      <p:to>
                                        <p:strVal val="visible"/>
                                      </p:to>
                                    </p:set>
                                    <p:animEffect transition="in" filter="fade">
                                      <p:cBhvr>
                                        <p:cTn id="19" dur="500"/>
                                        <p:tgtEl>
                                          <p:spTgt spid="124"/>
                                        </p:tgtEl>
                                      </p:cBhvr>
                                    </p:animEffect>
                                  </p:childTnLst>
                                </p:cTn>
                              </p:par>
                              <p:par>
                                <p:cTn id="20" presetID="10" presetClass="entr" presetSubtype="0" fill="hold" nodeType="withEffect">
                                  <p:stCondLst>
                                    <p:cond delay="1000"/>
                                  </p:stCondLst>
                                  <p:childTnLst>
                                    <p:set>
                                      <p:cBhvr>
                                        <p:cTn id="21" dur="1" fill="hold">
                                          <p:stCondLst>
                                            <p:cond delay="0"/>
                                          </p:stCondLst>
                                        </p:cTn>
                                        <p:tgtEl>
                                          <p:spTgt spid="126"/>
                                        </p:tgtEl>
                                        <p:attrNameLst>
                                          <p:attrName>style.visibility</p:attrName>
                                        </p:attrNameLst>
                                      </p:cBhvr>
                                      <p:to>
                                        <p:strVal val="visible"/>
                                      </p:to>
                                    </p:set>
                                    <p:animEffect transition="in" filter="fade">
                                      <p:cBhvr>
                                        <p:cTn id="22" dur="500"/>
                                        <p:tgtEl>
                                          <p:spTgt spid="126"/>
                                        </p:tgtEl>
                                      </p:cBhvr>
                                    </p:animEffect>
                                  </p:childTnLst>
                                </p:cTn>
                              </p:par>
                            </p:childTnLst>
                          </p:cTn>
                        </p:par>
                        <p:par>
                          <p:cTn id="23" fill="hold">
                            <p:stCondLst>
                              <p:cond delay="2500"/>
                            </p:stCondLst>
                            <p:childTnLst>
                              <p:par>
                                <p:cTn id="24" presetID="10" presetClass="entr" presetSubtype="0" fill="hold" grpId="0" nodeType="afterEffect">
                                  <p:stCondLst>
                                    <p:cond delay="1000"/>
                                  </p:stCondLst>
                                  <p:childTnLst>
                                    <p:set>
                                      <p:cBhvr>
                                        <p:cTn id="25" dur="1" fill="hold">
                                          <p:stCondLst>
                                            <p:cond delay="0"/>
                                          </p:stCondLst>
                                        </p:cTn>
                                        <p:tgtEl>
                                          <p:spTgt spid="138"/>
                                        </p:tgtEl>
                                        <p:attrNameLst>
                                          <p:attrName>style.visibility</p:attrName>
                                        </p:attrNameLst>
                                      </p:cBhvr>
                                      <p:to>
                                        <p:strVal val="visible"/>
                                      </p:to>
                                    </p:set>
                                    <p:animEffect transition="in" filter="fade">
                                      <p:cBhvr>
                                        <p:cTn id="26" dur="500"/>
                                        <p:tgtEl>
                                          <p:spTgt spid="138"/>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137"/>
                                        </p:tgtEl>
                                        <p:attrNameLst>
                                          <p:attrName>style.visibility</p:attrName>
                                        </p:attrNameLst>
                                      </p:cBhvr>
                                      <p:to>
                                        <p:strVal val="visible"/>
                                      </p:to>
                                    </p:set>
                                    <p:animEffect transition="in" filter="fade">
                                      <p:cBhvr>
                                        <p:cTn id="29" dur="500"/>
                                        <p:tgtEl>
                                          <p:spTgt spid="137"/>
                                        </p:tgtEl>
                                      </p:cBhvr>
                                    </p:animEffect>
                                  </p:childTnLst>
                                </p:cTn>
                              </p:par>
                              <p:par>
                                <p:cTn id="30" presetID="10" presetClass="entr" presetSubtype="0" fill="hold" nodeType="withEffect">
                                  <p:stCondLst>
                                    <p:cond delay="1000"/>
                                  </p:stCondLst>
                                  <p:childTnLst>
                                    <p:set>
                                      <p:cBhvr>
                                        <p:cTn id="31" dur="1" fill="hold">
                                          <p:stCondLst>
                                            <p:cond delay="0"/>
                                          </p:stCondLst>
                                        </p:cTn>
                                        <p:tgtEl>
                                          <p:spTgt spid="129"/>
                                        </p:tgtEl>
                                        <p:attrNameLst>
                                          <p:attrName>style.visibility</p:attrName>
                                        </p:attrNameLst>
                                      </p:cBhvr>
                                      <p:to>
                                        <p:strVal val="visible"/>
                                      </p:to>
                                    </p:set>
                                    <p:animEffect transition="in" filter="fade">
                                      <p:cBhvr>
                                        <p:cTn id="32" dur="500"/>
                                        <p:tgtEl>
                                          <p:spTgt spid="129"/>
                                        </p:tgtEl>
                                      </p:cBhvr>
                                    </p:animEffect>
                                  </p:childTnLst>
                                </p:cTn>
                              </p:par>
                            </p:childTnLst>
                          </p:cTn>
                        </p:par>
                        <p:par>
                          <p:cTn id="33" fill="hold">
                            <p:stCondLst>
                              <p:cond delay="4000"/>
                            </p:stCondLst>
                            <p:childTnLst>
                              <p:par>
                                <p:cTn id="34" presetID="10" presetClass="entr" presetSubtype="0" fill="hold" grpId="0" nodeType="afterEffect">
                                  <p:stCondLst>
                                    <p:cond delay="1000"/>
                                  </p:stCondLst>
                                  <p:childTnLst>
                                    <p:set>
                                      <p:cBhvr>
                                        <p:cTn id="35" dur="1" fill="hold">
                                          <p:stCondLst>
                                            <p:cond delay="0"/>
                                          </p:stCondLst>
                                        </p:cTn>
                                        <p:tgtEl>
                                          <p:spTgt spid="135"/>
                                        </p:tgtEl>
                                        <p:attrNameLst>
                                          <p:attrName>style.visibility</p:attrName>
                                        </p:attrNameLst>
                                      </p:cBhvr>
                                      <p:to>
                                        <p:strVal val="visible"/>
                                      </p:to>
                                    </p:set>
                                    <p:animEffect transition="in" filter="fade">
                                      <p:cBhvr>
                                        <p:cTn id="36" dur="500"/>
                                        <p:tgtEl>
                                          <p:spTgt spid="135"/>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6"/>
                                        </p:tgtEl>
                                        <p:attrNameLst>
                                          <p:attrName>style.visibility</p:attrName>
                                        </p:attrNameLst>
                                      </p:cBhvr>
                                      <p:to>
                                        <p:strVal val="visible"/>
                                      </p:to>
                                    </p:set>
                                    <p:animEffect transition="in" filter="fade">
                                      <p:cBhvr>
                                        <p:cTn id="39" dur="500"/>
                                        <p:tgtEl>
                                          <p:spTgt spid="136"/>
                                        </p:tgtEl>
                                      </p:cBhvr>
                                    </p:animEffect>
                                  </p:childTnLst>
                                </p:cTn>
                              </p:par>
                              <p:par>
                                <p:cTn id="40" presetID="10" presetClass="entr" presetSubtype="0" fill="hold" nodeType="withEffect">
                                  <p:stCondLst>
                                    <p:cond delay="1000"/>
                                  </p:stCondLst>
                                  <p:childTnLst>
                                    <p:set>
                                      <p:cBhvr>
                                        <p:cTn id="41" dur="1" fill="hold">
                                          <p:stCondLst>
                                            <p:cond delay="0"/>
                                          </p:stCondLst>
                                        </p:cTn>
                                        <p:tgtEl>
                                          <p:spTgt spid="132"/>
                                        </p:tgtEl>
                                        <p:attrNameLst>
                                          <p:attrName>style.visibility</p:attrName>
                                        </p:attrNameLst>
                                      </p:cBhvr>
                                      <p:to>
                                        <p:strVal val="visible"/>
                                      </p:to>
                                    </p:set>
                                    <p:animEffect transition="in" filter="fade">
                                      <p:cBhvr>
                                        <p:cTn id="42"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animBg="1"/>
      <p:bldP spid="125" grpId="0" animBg="1"/>
      <p:bldP spid="135" grpId="0" animBg="1"/>
      <p:bldP spid="136" grpId="0" animBg="1"/>
      <p:bldP spid="137" grpId="0" animBg="1"/>
      <p:bldP spid="13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rmAutofit/>
          </a:bodyPr>
          <a:lstStyle/>
          <a:p>
            <a:r>
              <a:rPr lang="ja-JP" altLang="en-US" sz="3000" dirty="0">
                <a:latin typeface="Meiryo UI" panose="020B0604030504040204" pitchFamily="50" charset="-128"/>
                <a:ea typeface="Meiryo UI" panose="020B0604030504040204" pitchFamily="50" charset="-128"/>
              </a:rPr>
              <a:t>背景：用語の違いによる問題</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30400" y="950400"/>
            <a:ext cx="8679600" cy="655200"/>
          </a:xfrm>
        </p:spPr>
        <p:txBody>
          <a:bodyPr>
            <a:normAutofit/>
          </a:bodyPr>
          <a:lstStyle/>
          <a:p>
            <a:r>
              <a:rPr lang="ja-JP" altLang="en-US" sz="1500" dirty="0">
                <a:latin typeface="Meiryo UI" panose="020B0604030504040204" pitchFamily="50" charset="-128"/>
                <a:ea typeface="Meiryo UI" panose="020B0604030504040204" pitchFamily="50" charset="-128"/>
              </a:rPr>
              <a:t>このような問題意識を基に、</a:t>
            </a:r>
            <a:r>
              <a:rPr lang="en-US" altLang="ja-JP" sz="1500" dirty="0">
                <a:latin typeface="Meiryo UI" panose="020B0604030504040204" pitchFamily="50" charset="-128"/>
                <a:ea typeface="Meiryo UI" panose="020B0604030504040204" pitchFamily="50" charset="-128"/>
              </a:rPr>
              <a:t>IPA IMI</a:t>
            </a:r>
            <a:r>
              <a:rPr lang="ja-JP" altLang="en-US" sz="1500" dirty="0">
                <a:latin typeface="Meiryo UI" panose="020B0604030504040204" pitchFamily="50" charset="-128"/>
                <a:ea typeface="Meiryo UI" panose="020B0604030504040204" pitchFamily="50" charset="-128"/>
              </a:rPr>
              <a:t>では共通語彙基盤を作成しています。 （</a:t>
            </a:r>
            <a:r>
              <a:rPr lang="en-US" altLang="ja-JP" sz="1500" dirty="0">
                <a:latin typeface="Meiryo UI" panose="020B0604030504040204" pitchFamily="50" charset="-128"/>
                <a:ea typeface="Meiryo UI" panose="020B0604030504040204" pitchFamily="50" charset="-128"/>
              </a:rPr>
              <a:t>https://imi.go.jp/goi/</a:t>
            </a:r>
            <a:r>
              <a:rPr lang="ja-JP" altLang="en-US" sz="1500" dirty="0">
                <a:latin typeface="Meiryo UI" panose="020B0604030504040204" pitchFamily="50" charset="-128"/>
                <a:ea typeface="Meiryo UI" panose="020B0604030504040204" pitchFamily="50" charset="-128"/>
              </a:rPr>
              <a:t>）</a:t>
            </a:r>
          </a:p>
          <a:p>
            <a:r>
              <a:rPr lang="en-US" altLang="ja-JP" sz="1500" dirty="0">
                <a:latin typeface="Meiryo UI" panose="020B0604030504040204" pitchFamily="50" charset="-128"/>
                <a:ea typeface="Meiryo UI" panose="020B0604030504040204" pitchFamily="50" charset="-128"/>
              </a:rPr>
              <a:t>IMI</a:t>
            </a:r>
            <a:r>
              <a:rPr lang="ja-JP" altLang="en-US" sz="1500" dirty="0">
                <a:latin typeface="Meiryo UI" panose="020B0604030504040204" pitchFamily="50" charset="-128"/>
                <a:ea typeface="Meiryo UI" panose="020B0604030504040204" pitchFamily="50" charset="-128"/>
              </a:rPr>
              <a:t>では分野共通のコア語彙を整備しています。</a:t>
            </a:r>
          </a:p>
        </p:txBody>
      </p:sp>
      <p:sp>
        <p:nvSpPr>
          <p:cNvPr id="8" name="正方形/長方形 7">
            <a:extLst>
              <a:ext uri="{FF2B5EF4-FFF2-40B4-BE49-F238E27FC236}">
                <a16:creationId xmlns:a16="http://schemas.microsoft.com/office/drawing/2014/main" id="{B7C5CC29-E049-416A-93B5-B9C8CBFA4B31}"/>
              </a:ext>
            </a:extLst>
          </p:cNvPr>
          <p:cNvSpPr/>
          <p:nvPr/>
        </p:nvSpPr>
        <p:spPr bwMode="gray">
          <a:xfrm>
            <a:off x="4254799" y="2957745"/>
            <a:ext cx="2700300" cy="795731"/>
          </a:xfrm>
          <a:prstGeom prst="rect">
            <a:avLst/>
          </a:prstGeom>
          <a:noFill/>
          <a:ln w="9525" cap="flat" cmpd="sng" algn="ctr">
            <a:noFill/>
            <a:prstDash val="solid"/>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gn="l"/>
            <a:r>
              <a:rPr lang="ja-JP" altLang="en-US" sz="1200" dirty="0">
                <a:latin typeface="Meiryo UI" panose="020B0604030504040204" pitchFamily="50" charset="-128"/>
                <a:ea typeface="Meiryo UI" panose="020B0604030504040204" pitchFamily="50" charset="-128"/>
              </a:rPr>
              <a:t>引用元：</a:t>
            </a:r>
            <a:endParaRPr lang="en-US" altLang="ja-JP" sz="1200" dirty="0">
              <a:latin typeface="Meiryo UI" panose="020B0604030504040204" pitchFamily="50" charset="-128"/>
              <a:ea typeface="Meiryo UI" panose="020B0604030504040204" pitchFamily="50" charset="-128"/>
            </a:endParaRPr>
          </a:p>
          <a:p>
            <a:pPr algn="l"/>
            <a:r>
              <a:rPr lang="en-US" altLang="ja-JP" sz="1200" dirty="0">
                <a:latin typeface="Meiryo UI" panose="020B0604030504040204" pitchFamily="50" charset="-128"/>
                <a:ea typeface="Meiryo UI" panose="020B0604030504040204" pitchFamily="50" charset="-128"/>
              </a:rPr>
              <a:t>IMI</a:t>
            </a:r>
            <a:r>
              <a:rPr lang="ja-JP" altLang="en-US" sz="1200" dirty="0">
                <a:latin typeface="Meiryo UI" panose="020B0604030504040204" pitchFamily="50" charset="-128"/>
                <a:ea typeface="Meiryo UI" panose="020B0604030504040204" pitchFamily="50" charset="-128"/>
              </a:rPr>
              <a:t>「コア語彙について」より</a:t>
            </a:r>
            <a:br>
              <a:rPr lang="en-US" altLang="ja-JP" sz="1200" dirty="0">
                <a:latin typeface="Meiryo UI" panose="020B0604030504040204" pitchFamily="50" charset="-128"/>
                <a:ea typeface="Meiryo UI" panose="020B0604030504040204" pitchFamily="50" charset="-128"/>
              </a:rPr>
            </a:br>
            <a:r>
              <a:rPr lang="en-US" altLang="ja-JP" sz="1200" dirty="0">
                <a:latin typeface="Meiryo UI" panose="020B0604030504040204" pitchFamily="50" charset="-128"/>
                <a:ea typeface="Meiryo UI" panose="020B0604030504040204" pitchFamily="50" charset="-128"/>
              </a:rPr>
              <a:t>https://imi.go.jp/goi/coregoi/</a:t>
            </a:r>
            <a:endParaRPr kumimoji="1" lang="ja-JP" altLang="en-US" sz="1200" dirty="0">
              <a:latin typeface="Meiryo UI" panose="020B0604030504040204" pitchFamily="50" charset="-128"/>
              <a:ea typeface="Meiryo UI" panose="020B0604030504040204" pitchFamily="50" charset="-128"/>
            </a:endParaRPr>
          </a:p>
        </p:txBody>
      </p:sp>
      <p:pic>
        <p:nvPicPr>
          <p:cNvPr id="9" name="図 8" descr="グラフ, レーダー チャート&#10;&#10;自動的に生成された説明">
            <a:extLst>
              <a:ext uri="{FF2B5EF4-FFF2-40B4-BE49-F238E27FC236}">
                <a16:creationId xmlns:a16="http://schemas.microsoft.com/office/drawing/2014/main" id="{57686E28-3B33-4723-9DCF-4FE8AAFBA3E4}"/>
              </a:ext>
            </a:extLst>
          </p:cNvPr>
          <p:cNvPicPr>
            <a:picLocks noChangeAspect="1"/>
          </p:cNvPicPr>
          <p:nvPr/>
        </p:nvPicPr>
        <p:blipFill rotWithShape="1">
          <a:blip r:embed="rId3">
            <a:extLst>
              <a:ext uri="{28A0092B-C50C-407E-A947-70E740481C1C}">
                <a14:useLocalDpi xmlns:a14="http://schemas.microsoft.com/office/drawing/2010/main" val="0"/>
              </a:ext>
            </a:extLst>
          </a:blip>
          <a:srcRect l="7075" t="422" b="8714"/>
          <a:stretch/>
        </p:blipFill>
        <p:spPr>
          <a:xfrm>
            <a:off x="838754" y="1605600"/>
            <a:ext cx="2700299" cy="2739158"/>
          </a:xfrm>
          <a:prstGeom prst="rect">
            <a:avLst/>
          </a:prstGeom>
        </p:spPr>
      </p:pic>
      <p:sp>
        <p:nvSpPr>
          <p:cNvPr id="7" name="コンテンツ プレースホルダー 15">
            <a:extLst>
              <a:ext uri="{FF2B5EF4-FFF2-40B4-BE49-F238E27FC236}">
                <a16:creationId xmlns:a16="http://schemas.microsoft.com/office/drawing/2014/main" id="{6D96B26A-85D6-46A1-BFC3-0256F388ECAE}"/>
              </a:ext>
            </a:extLst>
          </p:cNvPr>
          <p:cNvSpPr txBox="1">
            <a:spLocks/>
          </p:cNvSpPr>
          <p:nvPr/>
        </p:nvSpPr>
        <p:spPr bwMode="gray">
          <a:xfrm>
            <a:off x="123308" y="4363068"/>
            <a:ext cx="8679600" cy="579732"/>
          </a:xfrm>
          <a:prstGeom prst="rect">
            <a:avLst/>
          </a:prstGeom>
        </p:spPr>
        <p:txBody>
          <a:bodyPr vert="horz" lIns="0" tIns="0" rIns="0" bIns="0" rtlCol="0">
            <a:normAutofit/>
          </a:bodyPr>
          <a:lstStyle>
            <a:lvl1pPr marL="171450" indent="-216000" algn="l" defTabSz="685800" rtl="0" eaLnBrk="1" latinLnBrk="0" hangingPunct="1">
              <a:lnSpc>
                <a:spcPct val="100000"/>
              </a:lnSpc>
              <a:spcBef>
                <a:spcPts val="750"/>
              </a:spcBef>
              <a:buClr>
                <a:schemeClr val="accent3"/>
              </a:buClr>
              <a:buSzPct val="90000"/>
              <a:buFont typeface="Wingdings" panose="05000000000000000000" pitchFamily="2" charset="2"/>
              <a:buChar char="l"/>
              <a:defRPr kumimoji="1" sz="2200" kern="1200">
                <a:solidFill>
                  <a:schemeClr val="tx1"/>
                </a:solidFill>
                <a:latin typeface="+mn-lt"/>
                <a:ea typeface="+mn-ea"/>
                <a:cs typeface="+mn-cs"/>
              </a:defRPr>
            </a:lvl1pPr>
            <a:lvl2pPr marL="5143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800" kern="1200">
                <a:solidFill>
                  <a:schemeClr val="tx1"/>
                </a:solidFill>
                <a:latin typeface="+mn-lt"/>
                <a:ea typeface="+mn-ea"/>
                <a:cs typeface="+mn-cs"/>
              </a:defRPr>
            </a:lvl2pPr>
            <a:lvl3pPr marL="8572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600" kern="1200">
                <a:solidFill>
                  <a:schemeClr val="tx1"/>
                </a:solidFill>
                <a:latin typeface="+mn-lt"/>
                <a:ea typeface="+mn-ea"/>
                <a:cs typeface="+mn-cs"/>
              </a:defRPr>
            </a:lvl3pPr>
            <a:lvl4pPr marL="12001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4pPr>
            <a:lvl5pPr marL="15430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5pPr>
            <a:lvl6pPr marL="18859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6pPr>
            <a:lvl7pPr marL="22288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7pPr>
            <a:lvl8pPr marL="25717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8pPr>
            <a:lvl9pPr marL="2914650" indent="-171450" algn="l" defTabSz="685800" rtl="0" eaLnBrk="1" latinLnBrk="0" hangingPunct="1">
              <a:lnSpc>
                <a:spcPct val="100000"/>
              </a:lnSpc>
              <a:spcBef>
                <a:spcPts val="375"/>
              </a:spcBef>
              <a:buClr>
                <a:srgbClr val="6D6E70"/>
              </a:buClr>
              <a:buSzPct val="90000"/>
              <a:buFont typeface="Wingdings" panose="05000000000000000000" pitchFamily="2" charset="2"/>
              <a:buChar char="l"/>
              <a:defRPr kumimoji="1" sz="1400" kern="1200">
                <a:solidFill>
                  <a:schemeClr val="tx1"/>
                </a:solidFill>
                <a:latin typeface="+mn-lt"/>
                <a:ea typeface="+mn-ea"/>
                <a:cs typeface="+mn-cs"/>
              </a:defRPr>
            </a:lvl9pPr>
          </a:lstStyle>
          <a:p>
            <a:r>
              <a:rPr lang="ja-JP" altLang="en-US" sz="1500" dirty="0">
                <a:latin typeface="Meiryo UI" panose="020B0604030504040204" pitchFamily="50" charset="-128"/>
                <a:ea typeface="Meiryo UI" panose="020B0604030504040204" pitchFamily="50" charset="-128"/>
              </a:rPr>
              <a:t>我々はまだ未定義領域が広いドメイン語彙の策定が必要と考えております。</a:t>
            </a:r>
          </a:p>
          <a:p>
            <a:pPr marL="0" indent="0">
              <a:buFont typeface="Wingdings" panose="05000000000000000000" pitchFamily="2" charset="2"/>
              <a:buNone/>
            </a:pPr>
            <a:endParaRPr lang="ja-JP" altLang="en-US" sz="15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2D0B411D-AEB5-4A65-AAB3-D67D371D162C}"/>
              </a:ext>
            </a:extLst>
          </p:cNvPr>
          <p:cNvSpPr>
            <a:spLocks noGrp="1"/>
          </p:cNvSpPr>
          <p:nvPr>
            <p:ph type="sldNum" sz="quarter" idx="12"/>
          </p:nvPr>
        </p:nvSpPr>
        <p:spPr/>
        <p:txBody>
          <a:bodyPr/>
          <a:lstStyle/>
          <a:p>
            <a:fld id="{4D029D89-7B63-4C94-AD4D-2E4D6BB83637}" type="slidenum">
              <a:rPr kumimoji="1" lang="ja-JP" altLang="en-US" smtClean="0"/>
              <a:t>5</a:t>
            </a:fld>
            <a:endParaRPr kumimoji="1" lang="ja-JP" altLang="en-US"/>
          </a:p>
        </p:txBody>
      </p:sp>
      <p:sp>
        <p:nvSpPr>
          <p:cNvPr id="6" name="フッター プレースホルダー 5">
            <a:extLst>
              <a:ext uri="{FF2B5EF4-FFF2-40B4-BE49-F238E27FC236}">
                <a16:creationId xmlns:a16="http://schemas.microsoft.com/office/drawing/2014/main" id="{BA2BE338-775C-4549-A107-D6D0CABCF3DE}"/>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360045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ja-JP" altLang="en-US" sz="2700" dirty="0">
                <a:latin typeface="Meiryo UI" panose="020B0604030504040204" pitchFamily="50" charset="-128"/>
                <a:ea typeface="Meiryo UI" panose="020B0604030504040204" pitchFamily="50" charset="-128"/>
              </a:rPr>
              <a:t>「語彙」の問題 </a:t>
            </a:r>
            <a:r>
              <a:rPr lang="en-US" altLang="ja-JP" sz="2700" dirty="0">
                <a:latin typeface="Meiryo UI" panose="020B0604030504040204" pitchFamily="50" charset="-128"/>
                <a:ea typeface="Meiryo UI" panose="020B0604030504040204" pitchFamily="50" charset="-128"/>
              </a:rPr>
              <a:t>Ontology Spectrum</a:t>
            </a:r>
            <a:endParaRPr lang="ja-JP" altLang="en-US" sz="2400" dirty="0">
              <a:latin typeface="Meiryo UI" panose="020B0604030504040204" pitchFamily="50" charset="-128"/>
              <a:ea typeface="Meiryo UI" panose="020B0604030504040204" pitchFamily="50" charset="-128"/>
            </a:endParaRP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66644" y="764990"/>
            <a:ext cx="8679600" cy="859679"/>
          </a:xfrm>
        </p:spPr>
        <p:txBody>
          <a:bodyPr>
            <a:normAutofit lnSpcReduction="10000"/>
          </a:bodyPr>
          <a:lstStyle/>
          <a:p>
            <a:r>
              <a:rPr lang="ja-JP" altLang="en-US" sz="1500" dirty="0">
                <a:latin typeface="Meiryo UI" panose="020B0604030504040204" pitchFamily="50" charset="-128"/>
                <a:ea typeface="Meiryo UI" panose="020B0604030504040204" pitchFamily="50" charset="-128"/>
              </a:rPr>
              <a:t>「語彙」という言葉が示すものも光のスペクトラムのように多様です。</a:t>
            </a:r>
          </a:p>
          <a:p>
            <a:r>
              <a:rPr lang="ja-JP" altLang="en-US" sz="1500" dirty="0">
                <a:latin typeface="Meiryo UI" panose="020B0604030504040204" pitchFamily="50" charset="-128"/>
                <a:ea typeface="Meiryo UI" panose="020B0604030504040204" pitchFamily="50" charset="-128"/>
              </a:rPr>
              <a:t>下図の右に行くほど細かく意味を規定できますが、定義に時間がかかります。</a:t>
            </a:r>
          </a:p>
          <a:p>
            <a:r>
              <a:rPr lang="ja-JP" altLang="en-US" sz="1500" dirty="0">
                <a:latin typeface="Meiryo UI" panose="020B0604030504040204" pitchFamily="50" charset="-128"/>
                <a:ea typeface="Meiryo UI" panose="020B0604030504040204" pitchFamily="50" charset="-128"/>
              </a:rPr>
              <a:t>同義語や上位語を定義した統制語彙は語彙整備の入り口です。</a:t>
            </a: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sp>
        <p:nvSpPr>
          <p:cNvPr id="35" name="コンテンツ プレースホルダー 2">
            <a:extLst>
              <a:ext uri="{FF2B5EF4-FFF2-40B4-BE49-F238E27FC236}">
                <a16:creationId xmlns:a16="http://schemas.microsoft.com/office/drawing/2014/main" id="{7EF6576A-D7EF-42F4-A574-F7B39AB7122E}"/>
              </a:ext>
            </a:extLst>
          </p:cNvPr>
          <p:cNvSpPr txBox="1">
            <a:spLocks/>
          </p:cNvSpPr>
          <p:nvPr/>
        </p:nvSpPr>
        <p:spPr bwMode="gray">
          <a:xfrm>
            <a:off x="1099751" y="4509968"/>
            <a:ext cx="6779174" cy="494476"/>
          </a:xfrm>
          <a:prstGeom prst="rect">
            <a:avLst/>
          </a:prstGeom>
          <a:solidFill>
            <a:srgbClr val="A30B1A"/>
          </a:solidFill>
          <a:ln w="25400" cap="flat" cmpd="sng" algn="ctr">
            <a:solidFill>
              <a:srgbClr val="A30B1A">
                <a:shade val="50000"/>
              </a:srgbClr>
            </a:solidFill>
            <a:prstDash val="soli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bodyPr>
          <a:lst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a:solidFill>
                  <a:schemeClr val="lt1"/>
                </a:solidFill>
                <a:latin typeface="+mn-lt"/>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a:solidFill>
                  <a:schemeClr val="lt1"/>
                </a:solidFill>
                <a:latin typeface="+mn-lt"/>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a:solidFill>
                  <a:schemeClr val="lt1"/>
                </a:solidFill>
                <a:latin typeface="+mn-lt"/>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a:solidFill>
                  <a:schemeClr val="lt1"/>
                </a:solidFill>
                <a:latin typeface="+mn-lt"/>
                <a:ea typeface="+mn-ea"/>
                <a:cs typeface="+mn-cs"/>
              </a:defRPr>
            </a:lvl4pPr>
            <a:lvl5pPr marL="2305050" indent="365125" algn="l" defTabSz="457200" rtl="0" fontAlgn="base">
              <a:spcBef>
                <a:spcPct val="0"/>
              </a:spcBef>
              <a:spcAft>
                <a:spcPct val="0"/>
              </a:spcAft>
              <a:buBlip>
                <a:blip r:embed="rId3"/>
              </a:buBlip>
              <a:defRPr kumimoji="1" sz="2000">
                <a:solidFill>
                  <a:schemeClr val="lt1"/>
                </a:solidFill>
                <a:latin typeface="+mn-lt"/>
                <a:ea typeface="+mn-ea"/>
                <a:cs typeface="+mn-cs"/>
              </a:defRPr>
            </a:lvl5pPr>
            <a:lvl6pPr marL="2762250" indent="365125" algn="l" defTabSz="457200" rtl="0" fontAlgn="base">
              <a:spcBef>
                <a:spcPct val="0"/>
              </a:spcBef>
              <a:spcAft>
                <a:spcPct val="0"/>
              </a:spcAft>
              <a:buBlip>
                <a:blip r:embed="rId3"/>
              </a:buBlip>
              <a:defRPr kumimoji="1" sz="2000">
                <a:solidFill>
                  <a:schemeClr val="lt1"/>
                </a:solidFill>
                <a:latin typeface="+mn-lt"/>
                <a:ea typeface="+mn-ea"/>
                <a:cs typeface="+mn-cs"/>
              </a:defRPr>
            </a:lvl6pPr>
            <a:lvl7pPr marL="3219450" indent="365125" algn="l" defTabSz="457200" rtl="0" fontAlgn="base">
              <a:spcBef>
                <a:spcPct val="0"/>
              </a:spcBef>
              <a:spcAft>
                <a:spcPct val="0"/>
              </a:spcAft>
              <a:buBlip>
                <a:blip r:embed="rId3"/>
              </a:buBlip>
              <a:defRPr kumimoji="1" sz="2000">
                <a:solidFill>
                  <a:schemeClr val="lt1"/>
                </a:solidFill>
                <a:latin typeface="+mn-lt"/>
                <a:ea typeface="+mn-ea"/>
                <a:cs typeface="+mn-cs"/>
              </a:defRPr>
            </a:lvl7pPr>
            <a:lvl8pPr marL="3676650" indent="365125" algn="l" defTabSz="457200" rtl="0" fontAlgn="base">
              <a:spcBef>
                <a:spcPct val="0"/>
              </a:spcBef>
              <a:spcAft>
                <a:spcPct val="0"/>
              </a:spcAft>
              <a:buBlip>
                <a:blip r:embed="rId3"/>
              </a:buBlip>
              <a:defRPr kumimoji="1" sz="2000">
                <a:solidFill>
                  <a:schemeClr val="lt1"/>
                </a:solidFill>
                <a:latin typeface="+mn-lt"/>
                <a:ea typeface="+mn-ea"/>
                <a:cs typeface="+mn-cs"/>
              </a:defRPr>
            </a:lvl8pPr>
            <a:lvl9pPr marL="4133850" indent="365125" algn="l" defTabSz="457200" rtl="0" fontAlgn="base">
              <a:spcBef>
                <a:spcPct val="0"/>
              </a:spcBef>
              <a:spcAft>
                <a:spcPct val="0"/>
              </a:spcAft>
              <a:buBlip>
                <a:blip r:embed="rId3"/>
              </a:buBlip>
              <a:defRPr kumimoji="1" sz="2000">
                <a:solidFill>
                  <a:schemeClr val="lt1"/>
                </a:solidFill>
                <a:latin typeface="+mn-lt"/>
                <a:ea typeface="+mn-ea"/>
                <a:cs typeface="+mn-cs"/>
              </a:defRPr>
            </a:lvl9pPr>
          </a:lstStyle>
          <a:p>
            <a:pPr marL="0" indent="0" algn="ctr" defTabSz="342900">
              <a:buNone/>
              <a:defRPr/>
            </a:pPr>
            <a:r>
              <a:rPr lang="ja-JP" altLang="en-US" sz="1350" kern="0">
                <a:solidFill>
                  <a:srgbClr val="FFFFFF"/>
                </a:solidFill>
                <a:latin typeface="Meiryo UI" panose="020B0604030504040204" pitchFamily="50" charset="-128"/>
                <a:ea typeface="Meiryo UI" panose="020B0604030504040204" pitchFamily="50" charset="-128"/>
                <a:cs typeface="Arial"/>
              </a:rPr>
              <a:t>分野毎の統制語彙（</a:t>
            </a:r>
            <a:r>
              <a:rPr lang="en-US" altLang="ja-JP" sz="1350" kern="0">
                <a:solidFill>
                  <a:srgbClr val="FFFFFF"/>
                </a:solidFill>
                <a:latin typeface="Meiryo UI" panose="020B0604030504040204" pitchFamily="50" charset="-128"/>
                <a:ea typeface="Meiryo UI" panose="020B0604030504040204" pitchFamily="50" charset="-128"/>
                <a:cs typeface="Arial"/>
              </a:rPr>
              <a:t>Controlled Vocabulary</a:t>
            </a:r>
            <a:r>
              <a:rPr lang="ja-JP" altLang="en-US" sz="1350" kern="0">
                <a:solidFill>
                  <a:srgbClr val="FFFFFF"/>
                </a:solidFill>
                <a:latin typeface="Meiryo UI" panose="020B0604030504040204" pitchFamily="50" charset="-128"/>
                <a:ea typeface="Meiryo UI" panose="020B0604030504040204" pitchFamily="50" charset="-128"/>
                <a:cs typeface="Arial"/>
              </a:rPr>
              <a:t>）の策定を手助けすることを目指しています</a:t>
            </a:r>
            <a:endParaRPr lang="ja-JP" altLang="en-US" sz="1350" kern="0" dirty="0">
              <a:solidFill>
                <a:srgbClr val="FFFFFF"/>
              </a:solidFill>
              <a:latin typeface="Meiryo UI" panose="020B0604030504040204" pitchFamily="50" charset="-128"/>
              <a:ea typeface="Meiryo UI" panose="020B0604030504040204" pitchFamily="50" charset="-128"/>
              <a:cs typeface="Arial"/>
            </a:endParaRPr>
          </a:p>
        </p:txBody>
      </p:sp>
      <p:grpSp>
        <p:nvGrpSpPr>
          <p:cNvPr id="36" name="グループ化 35">
            <a:extLst>
              <a:ext uri="{FF2B5EF4-FFF2-40B4-BE49-F238E27FC236}">
                <a16:creationId xmlns:a16="http://schemas.microsoft.com/office/drawing/2014/main" id="{084AE450-300D-4193-A5CB-F0E35F947AD2}"/>
              </a:ext>
            </a:extLst>
          </p:cNvPr>
          <p:cNvGrpSpPr/>
          <p:nvPr/>
        </p:nvGrpSpPr>
        <p:grpSpPr>
          <a:xfrm>
            <a:off x="1452253" y="1751665"/>
            <a:ext cx="6239493" cy="2626845"/>
            <a:chOff x="103775" y="135929"/>
            <a:chExt cx="12108784" cy="4858102"/>
          </a:xfrm>
        </p:grpSpPr>
        <p:pic>
          <p:nvPicPr>
            <p:cNvPr id="37" name="図 36">
              <a:extLst>
                <a:ext uri="{FF2B5EF4-FFF2-40B4-BE49-F238E27FC236}">
                  <a16:creationId xmlns:a16="http://schemas.microsoft.com/office/drawing/2014/main" id="{8D4CFECF-1A7D-4965-B006-82C2C78BC066}"/>
                </a:ext>
              </a:extLst>
            </p:cNvPr>
            <p:cNvPicPr>
              <a:picLocks noChangeAspect="1"/>
            </p:cNvPicPr>
            <p:nvPr/>
          </p:nvPicPr>
          <p:blipFill>
            <a:blip r:embed="rId4"/>
            <a:stretch>
              <a:fillRect/>
            </a:stretch>
          </p:blipFill>
          <p:spPr>
            <a:xfrm>
              <a:off x="103775" y="135929"/>
              <a:ext cx="12108784" cy="4858102"/>
            </a:xfrm>
            <a:prstGeom prst="rect">
              <a:avLst/>
            </a:prstGeom>
          </p:spPr>
        </p:pic>
        <p:sp>
          <p:nvSpPr>
            <p:cNvPr id="38" name="正方形/長方形 37">
              <a:extLst>
                <a:ext uri="{FF2B5EF4-FFF2-40B4-BE49-F238E27FC236}">
                  <a16:creationId xmlns:a16="http://schemas.microsoft.com/office/drawing/2014/main" id="{5C1A3910-AA50-48EF-91DB-934F354FC5CA}"/>
                </a:ext>
              </a:extLst>
            </p:cNvPr>
            <p:cNvSpPr/>
            <p:nvPr/>
          </p:nvSpPr>
          <p:spPr>
            <a:xfrm>
              <a:off x="172659" y="224261"/>
              <a:ext cx="1791286"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軽量オントロジー</a:t>
              </a:r>
            </a:p>
          </p:txBody>
        </p:sp>
        <p:sp>
          <p:nvSpPr>
            <p:cNvPr id="39" name="正方形/長方形 38">
              <a:extLst>
                <a:ext uri="{FF2B5EF4-FFF2-40B4-BE49-F238E27FC236}">
                  <a16:creationId xmlns:a16="http://schemas.microsoft.com/office/drawing/2014/main" id="{FA569962-89BF-4E18-A3FD-9ABAE287B138}"/>
                </a:ext>
              </a:extLst>
            </p:cNvPr>
            <p:cNvSpPr/>
            <p:nvPr/>
          </p:nvSpPr>
          <p:spPr>
            <a:xfrm>
              <a:off x="4609758" y="223431"/>
              <a:ext cx="1791286"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重量オントロジー</a:t>
              </a:r>
            </a:p>
          </p:txBody>
        </p:sp>
        <p:sp>
          <p:nvSpPr>
            <p:cNvPr id="40" name="正方形/長方形 39">
              <a:extLst>
                <a:ext uri="{FF2B5EF4-FFF2-40B4-BE49-F238E27FC236}">
                  <a16:creationId xmlns:a16="http://schemas.microsoft.com/office/drawing/2014/main" id="{9768079F-AE79-4827-B4DA-F5B5B2F73C15}"/>
                </a:ext>
              </a:extLst>
            </p:cNvPr>
            <p:cNvSpPr/>
            <p:nvPr/>
          </p:nvSpPr>
          <p:spPr>
            <a:xfrm>
              <a:off x="356957" y="897656"/>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辞書</a:t>
              </a:r>
            </a:p>
          </p:txBody>
        </p:sp>
        <p:sp>
          <p:nvSpPr>
            <p:cNvPr id="41" name="正方形/長方形 40">
              <a:extLst>
                <a:ext uri="{FF2B5EF4-FFF2-40B4-BE49-F238E27FC236}">
                  <a16:creationId xmlns:a16="http://schemas.microsoft.com/office/drawing/2014/main" id="{10DF439A-61B5-4561-92FF-401EC1EB995F}"/>
                </a:ext>
              </a:extLst>
            </p:cNvPr>
            <p:cNvSpPr/>
            <p:nvPr/>
          </p:nvSpPr>
          <p:spPr>
            <a:xfrm>
              <a:off x="356957" y="1146185"/>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一覧</a:t>
              </a:r>
            </a:p>
          </p:txBody>
        </p:sp>
        <p:sp>
          <p:nvSpPr>
            <p:cNvPr id="42" name="正方形/長方形 41">
              <a:extLst>
                <a:ext uri="{FF2B5EF4-FFF2-40B4-BE49-F238E27FC236}">
                  <a16:creationId xmlns:a16="http://schemas.microsoft.com/office/drawing/2014/main" id="{6B2423AD-9C06-49B8-931A-431D4A44CD9F}"/>
                </a:ext>
              </a:extLst>
            </p:cNvPr>
            <p:cNvSpPr/>
            <p:nvPr/>
          </p:nvSpPr>
          <p:spPr>
            <a:xfrm>
              <a:off x="356957" y="1394714"/>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目録</a:t>
              </a:r>
            </a:p>
          </p:txBody>
        </p:sp>
        <p:sp>
          <p:nvSpPr>
            <p:cNvPr id="43" name="正方形/長方形 42">
              <a:extLst>
                <a:ext uri="{FF2B5EF4-FFF2-40B4-BE49-F238E27FC236}">
                  <a16:creationId xmlns:a16="http://schemas.microsoft.com/office/drawing/2014/main" id="{6312D2BB-0870-4E2A-8E83-D2A362BF1699}"/>
                </a:ext>
              </a:extLst>
            </p:cNvPr>
            <p:cNvSpPr/>
            <p:nvPr/>
          </p:nvSpPr>
          <p:spPr>
            <a:xfrm>
              <a:off x="2039452" y="1021920"/>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類義語辞典</a:t>
              </a:r>
            </a:p>
          </p:txBody>
        </p:sp>
        <p:sp>
          <p:nvSpPr>
            <p:cNvPr id="44" name="正方形/長方形 43">
              <a:extLst>
                <a:ext uri="{FF2B5EF4-FFF2-40B4-BE49-F238E27FC236}">
                  <a16:creationId xmlns:a16="http://schemas.microsoft.com/office/drawing/2014/main" id="{C23149C7-676B-4F07-ABDA-1B5EACD4FE77}"/>
                </a:ext>
              </a:extLst>
            </p:cNvPr>
            <p:cNvSpPr/>
            <p:nvPr/>
          </p:nvSpPr>
          <p:spPr>
            <a:xfrm>
              <a:off x="3865487" y="1021920"/>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分類学</a:t>
              </a:r>
            </a:p>
          </p:txBody>
        </p:sp>
        <p:sp>
          <p:nvSpPr>
            <p:cNvPr id="45" name="正方形/長方形 44">
              <a:extLst>
                <a:ext uri="{FF2B5EF4-FFF2-40B4-BE49-F238E27FC236}">
                  <a16:creationId xmlns:a16="http://schemas.microsoft.com/office/drawing/2014/main" id="{68E17CAA-2EA3-432B-9D97-777A12D18CAD}"/>
                </a:ext>
              </a:extLst>
            </p:cNvPr>
            <p:cNvSpPr/>
            <p:nvPr/>
          </p:nvSpPr>
          <p:spPr>
            <a:xfrm>
              <a:off x="8652689" y="1021919"/>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オントロジー</a:t>
              </a:r>
            </a:p>
          </p:txBody>
        </p:sp>
        <p:sp>
          <p:nvSpPr>
            <p:cNvPr id="46" name="正方形/長方形 45">
              <a:extLst>
                <a:ext uri="{FF2B5EF4-FFF2-40B4-BE49-F238E27FC236}">
                  <a16:creationId xmlns:a16="http://schemas.microsoft.com/office/drawing/2014/main" id="{B623EA51-CA40-49DE-93FF-34B3BEA619D8}"/>
                </a:ext>
              </a:extLst>
            </p:cNvPr>
            <p:cNvSpPr/>
            <p:nvPr/>
          </p:nvSpPr>
          <p:spPr>
            <a:xfrm>
              <a:off x="10557903" y="1021918"/>
              <a:ext cx="1429313" cy="248529"/>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825" b="1" kern="0" dirty="0">
                  <a:solidFill>
                    <a:prstClr val="white"/>
                  </a:solidFill>
                  <a:latin typeface="游ゴシック" panose="020F0502020204030204"/>
                  <a:ea typeface="游ゴシック" panose="020B0400000000000000" pitchFamily="50" charset="-128"/>
                  <a:cs typeface="Arial"/>
                </a:rPr>
                <a:t>論理学</a:t>
              </a:r>
            </a:p>
          </p:txBody>
        </p:sp>
        <p:sp>
          <p:nvSpPr>
            <p:cNvPr id="47" name="正方形/長方形 46">
              <a:extLst>
                <a:ext uri="{FF2B5EF4-FFF2-40B4-BE49-F238E27FC236}">
                  <a16:creationId xmlns:a16="http://schemas.microsoft.com/office/drawing/2014/main" id="{FDDFE586-4CE9-4684-8BE2-F0EAB4BAD107}"/>
                </a:ext>
              </a:extLst>
            </p:cNvPr>
            <p:cNvSpPr/>
            <p:nvPr/>
          </p:nvSpPr>
          <p:spPr>
            <a:xfrm>
              <a:off x="172660" y="2529833"/>
              <a:ext cx="1139062"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専門用語</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3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（頭の中で想起される）</a:t>
              </a:r>
              <a:endParaRPr lang="en-US" altLang="ja-JP" sz="3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概念</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用語集</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分類上の学名命名法</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p>
          </p:txBody>
        </p:sp>
        <p:sp>
          <p:nvSpPr>
            <p:cNvPr id="48" name="正方形/長方形 47">
              <a:extLst>
                <a:ext uri="{FF2B5EF4-FFF2-40B4-BE49-F238E27FC236}">
                  <a16:creationId xmlns:a16="http://schemas.microsoft.com/office/drawing/2014/main" id="{9A37C7B7-8563-4D82-8539-10FC16DCB30F}"/>
                </a:ext>
              </a:extLst>
            </p:cNvPr>
            <p:cNvSpPr/>
            <p:nvPr/>
          </p:nvSpPr>
          <p:spPr>
            <a:xfrm>
              <a:off x="1388399" y="2529831"/>
              <a:ext cx="1086450"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狭い意味をもつ用語</a:t>
              </a:r>
              <a:endParaRPr lang="en-US" altLang="ja-JP"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（下位語）</a:t>
              </a: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広い意味を持つ用語</a:t>
              </a:r>
              <a:endParaRPr lang="en-US" altLang="ja-JP"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（上位語）</a:t>
              </a: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の関係</a:t>
              </a: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endParaRPr lang="ja-JP" altLang="en-US"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p:txBody>
        </p:sp>
        <p:sp>
          <p:nvSpPr>
            <p:cNvPr id="49" name="正方形/長方形 48">
              <a:extLst>
                <a:ext uri="{FF2B5EF4-FFF2-40B4-BE49-F238E27FC236}">
                  <a16:creationId xmlns:a16="http://schemas.microsoft.com/office/drawing/2014/main" id="{E0185A3B-B633-4123-B153-F6D6D26BCC44}"/>
                </a:ext>
              </a:extLst>
            </p:cNvPr>
            <p:cNvSpPr/>
            <p:nvPr/>
          </p:nvSpPr>
          <p:spPr>
            <a:xfrm>
              <a:off x="2539492" y="2529831"/>
              <a:ext cx="923889"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形式ばらない</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用語間の関係</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p>
          </p:txBody>
        </p:sp>
        <p:sp>
          <p:nvSpPr>
            <p:cNvPr id="50" name="正方形/長方形 49">
              <a:extLst>
                <a:ext uri="{FF2B5EF4-FFF2-40B4-BE49-F238E27FC236}">
                  <a16:creationId xmlns:a16="http://schemas.microsoft.com/office/drawing/2014/main" id="{799F4ADF-F6FC-44EB-AF24-CAAFF7373818}"/>
                </a:ext>
              </a:extLst>
            </p:cNvPr>
            <p:cNvSpPr/>
            <p:nvPr/>
          </p:nvSpPr>
          <p:spPr>
            <a:xfrm>
              <a:off x="3468765" y="2529831"/>
              <a:ext cx="1222202"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形式ばった</a:t>
              </a:r>
              <a:endParaRPr lang="en-US" altLang="ja-JP" sz="67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“is-a”</a:t>
              </a: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クラス／タイプ</a:t>
              </a: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となる用語関係</a:t>
              </a: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同意義のクラス／タイプ</a:t>
              </a: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となる用語関係</a:t>
              </a: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p>
          </p:txBody>
        </p:sp>
        <p:sp>
          <p:nvSpPr>
            <p:cNvPr id="51" name="正方形/長方形 50">
              <a:extLst>
                <a:ext uri="{FF2B5EF4-FFF2-40B4-BE49-F238E27FC236}">
                  <a16:creationId xmlns:a16="http://schemas.microsoft.com/office/drawing/2014/main" id="{F5D29F25-6FB2-4807-8392-47DA3C122323}"/>
                </a:ext>
              </a:extLst>
            </p:cNvPr>
            <p:cNvSpPr/>
            <p:nvPr/>
          </p:nvSpPr>
          <p:spPr>
            <a:xfrm>
              <a:off x="4727020" y="2529831"/>
              <a:ext cx="1072908"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788"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形式ばった</a:t>
              </a:r>
              <a:endParaRPr lang="en-US" altLang="ja-JP" sz="788"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事実を表すインスタンス</a:t>
              </a:r>
              <a:endParaRPr lang="en-US" altLang="ja-JP" sz="5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p>
          </p:txBody>
        </p:sp>
        <p:sp>
          <p:nvSpPr>
            <p:cNvPr id="52" name="正方形/長方形 51">
              <a:extLst>
                <a:ext uri="{FF2B5EF4-FFF2-40B4-BE49-F238E27FC236}">
                  <a16:creationId xmlns:a16="http://schemas.microsoft.com/office/drawing/2014/main" id="{E4A49AFB-DA04-4E43-A1B7-A6B94CCB615F}"/>
                </a:ext>
              </a:extLst>
            </p:cNvPr>
            <p:cNvSpPr/>
            <p:nvPr/>
          </p:nvSpPr>
          <p:spPr>
            <a:xfrm>
              <a:off x="5835981" y="2529831"/>
              <a:ext cx="1296656"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そのコトを表す属性</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そのコトの持つ属性</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Dimension=</a:t>
              </a: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コトの単一側面</a:t>
              </a:r>
              <a:endPar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en-US" altLang="ja-JP" sz="450" b="1" kern="0" dirty="0" err="1">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poperties</a:t>
              </a:r>
              <a:r>
                <a:rPr lang="en-US" altLang="ja-JP"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a:t>
              </a:r>
              <a:r>
                <a:rPr lang="ja-JP" altLang="en-US" sz="4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コトが所有するの</a:t>
              </a:r>
            </a:p>
          </p:txBody>
        </p:sp>
        <p:sp>
          <p:nvSpPr>
            <p:cNvPr id="53" name="正方形/長方形 52">
              <a:extLst>
                <a:ext uri="{FF2B5EF4-FFF2-40B4-BE49-F238E27FC236}">
                  <a16:creationId xmlns:a16="http://schemas.microsoft.com/office/drawing/2014/main" id="{A6EFFA9C-0A84-4303-9DCD-444EF760E7D4}"/>
                </a:ext>
              </a:extLst>
            </p:cNvPr>
            <p:cNvSpPr/>
            <p:nvPr/>
          </p:nvSpPr>
          <p:spPr>
            <a:xfrm>
              <a:off x="7166399" y="2529830"/>
              <a:ext cx="1139062"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値の範囲の制約</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値の個数（濃度）</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p:txBody>
        </p:sp>
        <p:sp>
          <p:nvSpPr>
            <p:cNvPr id="54" name="正方形/長方形 53">
              <a:extLst>
                <a:ext uri="{FF2B5EF4-FFF2-40B4-BE49-F238E27FC236}">
                  <a16:creationId xmlns:a16="http://schemas.microsoft.com/office/drawing/2014/main" id="{7979008A-C300-44CC-BBBA-17AD5E1201F5}"/>
                </a:ext>
              </a:extLst>
            </p:cNvPr>
            <p:cNvSpPr/>
            <p:nvPr/>
          </p:nvSpPr>
          <p:spPr>
            <a:xfrm>
              <a:off x="8525011" y="2564980"/>
              <a:ext cx="1349666"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重なりのなさ</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推移性、逆関係</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has-a, part-of</a:t>
              </a:r>
            </a:p>
            <a:p>
              <a:pPr algn="ctr" defTabSz="685800">
                <a:defRPr/>
              </a:pP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p:txBody>
        </p:sp>
        <p:sp>
          <p:nvSpPr>
            <p:cNvPr id="55" name="正方形/長方形 54">
              <a:extLst>
                <a:ext uri="{FF2B5EF4-FFF2-40B4-BE49-F238E27FC236}">
                  <a16:creationId xmlns:a16="http://schemas.microsoft.com/office/drawing/2014/main" id="{2424C215-EDE7-4A95-91EA-65DA293DC7E3}"/>
                </a:ext>
              </a:extLst>
            </p:cNvPr>
            <p:cNvSpPr/>
            <p:nvPr/>
          </p:nvSpPr>
          <p:spPr>
            <a:xfrm>
              <a:off x="10053850" y="2529831"/>
              <a:ext cx="1429313" cy="1521175"/>
            </a:xfrm>
            <a:prstGeom prst="rect">
              <a:avLst/>
            </a:prstGeom>
            <a:solidFill>
              <a:srgbClr val="4472C4">
                <a:alpha val="50000"/>
              </a:srgbClr>
            </a:solidFill>
            <a:ln w="12700" cap="flat" cmpd="sng" algn="ctr">
              <a:solidFill>
                <a:srgbClr val="4472C4">
                  <a:shade val="50000"/>
                </a:srgbClr>
              </a:solidFill>
              <a:prstDash val="solid"/>
              <a:miter lim="800000"/>
            </a:ln>
            <a:effectLst/>
          </p:spPr>
          <p:txBody>
            <a:bodyPr wrap="none" rtlCol="0" anchor="ctr"/>
            <a:lstStyle/>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数学的関係</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データ品質製薬</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一般論理制約</a:t>
              </a:r>
              <a:endParaRPr lang="en-US" altLang="ja-JP" sz="60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のルールを</a:t>
              </a: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endParaRPr lang="en-US" altLang="ja-JP" sz="825"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a:p>
              <a:pPr algn="ctr" defTabSz="685800">
                <a:defRPr/>
              </a:pPr>
              <a:r>
                <a:rPr lang="ja-JP" altLang="en-US"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rPr>
                <a:t>を定義する</a:t>
              </a:r>
              <a:endParaRPr lang="en-US" altLang="ja-JP" sz="750" b="1" kern="0" dirty="0">
                <a:solidFill>
                  <a:srgbClr val="000000"/>
                </a:solidFill>
                <a:effectLst>
                  <a:glow rad="139700">
                    <a:srgbClr val="FFFFFF">
                      <a:alpha val="95000"/>
                    </a:srgbClr>
                  </a:glow>
                </a:effectLst>
                <a:latin typeface="游ゴシック" panose="020F0502020204030204"/>
                <a:ea typeface="游ゴシック" panose="020B0400000000000000" pitchFamily="50" charset="-128"/>
                <a:cs typeface="Arial"/>
              </a:endParaRPr>
            </a:p>
          </p:txBody>
        </p:sp>
      </p:grpSp>
      <p:sp>
        <p:nvSpPr>
          <p:cNvPr id="56" name="正方形/長方形 55">
            <a:extLst>
              <a:ext uri="{FF2B5EF4-FFF2-40B4-BE49-F238E27FC236}">
                <a16:creationId xmlns:a16="http://schemas.microsoft.com/office/drawing/2014/main" id="{A95A594B-B915-4EC5-9601-AB176C839405}"/>
              </a:ext>
            </a:extLst>
          </p:cNvPr>
          <p:cNvSpPr/>
          <p:nvPr/>
        </p:nvSpPr>
        <p:spPr bwMode="gray">
          <a:xfrm>
            <a:off x="1434855" y="2977952"/>
            <a:ext cx="1332809" cy="1186293"/>
          </a:xfrm>
          <a:prstGeom prst="rect">
            <a:avLst/>
          </a:prstGeom>
          <a:solidFill>
            <a:srgbClr val="A30B1A">
              <a:lumMod val="20000"/>
              <a:lumOff val="80000"/>
              <a:alpha val="34000"/>
            </a:srgbClr>
          </a:solidFill>
          <a:ln w="28575" cap="flat" cmpd="sng" algn="ctr">
            <a:solidFill>
              <a:srgbClr val="A30B1A">
                <a:lumMod val="40000"/>
                <a:lumOff val="60000"/>
              </a:srgbClr>
            </a:solidFill>
            <a:prstDash val="dash"/>
            <a:round/>
            <a:headEnd type="none" w="med" len="med"/>
            <a:tailEnd type="none" w="med" len="med"/>
          </a:ln>
          <a:effectLst/>
        </p:spPr>
        <p:txBody>
          <a:bodyPr rot="0" spcFirstLastPara="0" vertOverflow="overflow" horzOverflow="overflow" vert="horz" wrap="none" lIns="68580" tIns="34290" rIns="68580" bIns="34290" numCol="1" spcCol="0" rtlCol="0" fromWordArt="0" anchor="b" anchorCtr="0" forceAA="0" compatLnSpc="1">
            <a:prstTxWarp prst="textNoShape">
              <a:avLst/>
            </a:prstTxWarp>
            <a:noAutofit/>
          </a:bodyPr>
          <a:lstStyle/>
          <a:p>
            <a:pPr algn="ctr" defTabSz="685800" fontAlgn="ctr">
              <a:spcBef>
                <a:spcPct val="0"/>
              </a:spcBef>
              <a:spcAft>
                <a:spcPct val="0"/>
              </a:spcAft>
              <a:defRPr/>
            </a:pPr>
            <a:r>
              <a:rPr kumimoji="1" lang="ja-JP" altLang="en-US" sz="1350" b="1" kern="0" dirty="0">
                <a:solidFill>
                  <a:srgbClr val="000000"/>
                </a:solidFill>
                <a:effectLst>
                  <a:glow rad="38100">
                    <a:srgbClr val="FFFFFF"/>
                  </a:glow>
                </a:effectLst>
                <a:latin typeface="Arial"/>
                <a:ea typeface="ＭＳ Ｐゴシック"/>
                <a:cs typeface="Arial"/>
              </a:rPr>
              <a:t>統制語彙</a:t>
            </a:r>
          </a:p>
        </p:txBody>
      </p:sp>
      <p:sp>
        <p:nvSpPr>
          <p:cNvPr id="57" name="テキスト ボックス 56">
            <a:extLst>
              <a:ext uri="{FF2B5EF4-FFF2-40B4-BE49-F238E27FC236}">
                <a16:creationId xmlns:a16="http://schemas.microsoft.com/office/drawing/2014/main" id="{D95BCD20-85C1-4A4A-B13C-179867B1269B}"/>
              </a:ext>
            </a:extLst>
          </p:cNvPr>
          <p:cNvSpPr txBox="1"/>
          <p:nvPr/>
        </p:nvSpPr>
        <p:spPr>
          <a:xfrm>
            <a:off x="7121000" y="733164"/>
            <a:ext cx="1966708" cy="923330"/>
          </a:xfrm>
          <a:prstGeom prst="rect">
            <a:avLst/>
          </a:prstGeom>
          <a:noFill/>
        </p:spPr>
        <p:txBody>
          <a:bodyPr wrap="square" rtlCol="0">
            <a:spAutoFit/>
          </a:bodyPr>
          <a:lstStyle/>
          <a:p>
            <a:pPr defTabSz="685800" fontAlgn="ctr">
              <a:spcBef>
                <a:spcPct val="0"/>
              </a:spcBef>
              <a:spcAft>
                <a:spcPct val="0"/>
              </a:spcAft>
              <a:defRPr/>
            </a:pPr>
            <a:r>
              <a:rPr kumimoji="1" lang="ja-JP" altLang="en-US" sz="900" dirty="0">
                <a:solidFill>
                  <a:srgbClr val="000000"/>
                </a:solidFill>
                <a:latin typeface="Meiryo UI" panose="020B0604030504040204" pitchFamily="50" charset="-128"/>
                <a:ea typeface="Meiryo UI" panose="020B0604030504040204" pitchFamily="50" charset="-128"/>
                <a:cs typeface="Arial"/>
              </a:rPr>
              <a:t>引用元：</a:t>
            </a:r>
            <a:r>
              <a:rPr kumimoji="1" lang="en-US" altLang="ja-JP" sz="900" dirty="0">
                <a:solidFill>
                  <a:srgbClr val="000000"/>
                </a:solidFill>
                <a:latin typeface="Meiryo UI" panose="020B0604030504040204" pitchFamily="50" charset="-128"/>
                <a:ea typeface="Meiryo UI" panose="020B0604030504040204" pitchFamily="50" charset="-128"/>
                <a:cs typeface="Arial"/>
                <a:hlinkClick r:id="rId5"/>
              </a:rPr>
              <a:t>http://xbrl.squarespace.com/journal/2019/4/27/ontology-spectrum.htm</a:t>
            </a:r>
            <a:r>
              <a:rPr kumimoji="1" lang="en-US" altLang="ja-JP" sz="900" dirty="0">
                <a:solidFill>
                  <a:srgbClr val="000000"/>
                </a:solidFill>
                <a:latin typeface="Meiryo UI" panose="020B0604030504040204" pitchFamily="50" charset="-128"/>
                <a:ea typeface="Meiryo UI" panose="020B0604030504040204" pitchFamily="50" charset="-128"/>
                <a:cs typeface="Arial"/>
              </a:rPr>
              <a:t>l</a:t>
            </a:r>
          </a:p>
          <a:p>
            <a:pPr defTabSz="685800" fontAlgn="ctr">
              <a:spcBef>
                <a:spcPct val="0"/>
              </a:spcBef>
              <a:spcAft>
                <a:spcPct val="0"/>
              </a:spcAft>
              <a:defRPr/>
            </a:pPr>
            <a:r>
              <a:rPr kumimoji="1" lang="en-US" altLang="ja-JP" sz="900" dirty="0">
                <a:solidFill>
                  <a:srgbClr val="000000"/>
                </a:solidFill>
                <a:latin typeface="Meiryo UI" panose="020B0604030504040204" pitchFamily="50" charset="-128"/>
                <a:ea typeface="Meiryo UI" panose="020B0604030504040204" pitchFamily="50" charset="-128"/>
                <a:cs typeface="Arial"/>
              </a:rPr>
              <a:t>XBRL</a:t>
            </a:r>
            <a:r>
              <a:rPr kumimoji="1" lang="ja-JP" altLang="en-US" sz="900" dirty="0">
                <a:solidFill>
                  <a:srgbClr val="000000"/>
                </a:solidFill>
                <a:latin typeface="Meiryo UI" panose="020B0604030504040204" pitchFamily="50" charset="-128"/>
                <a:ea typeface="Meiryo UI" panose="020B0604030504040204" pitchFamily="50" charset="-128"/>
                <a:cs typeface="Arial"/>
              </a:rPr>
              <a:t>の父と呼ばれる</a:t>
            </a:r>
            <a:r>
              <a:rPr kumimoji="1" lang="en-US" altLang="ja-JP" sz="900" dirty="0">
                <a:solidFill>
                  <a:srgbClr val="000000"/>
                </a:solidFill>
                <a:latin typeface="Meiryo UI" panose="020B0604030504040204" pitchFamily="50" charset="-128"/>
                <a:ea typeface="Meiryo UI" panose="020B0604030504040204" pitchFamily="50" charset="-128"/>
                <a:cs typeface="Arial"/>
              </a:rPr>
              <a:t>Charles Hoffman</a:t>
            </a:r>
            <a:r>
              <a:rPr kumimoji="1" lang="ja-JP" altLang="en-US" sz="900" dirty="0">
                <a:solidFill>
                  <a:srgbClr val="000000"/>
                </a:solidFill>
                <a:latin typeface="Meiryo UI" panose="020B0604030504040204" pitchFamily="50" charset="-128"/>
                <a:ea typeface="Meiryo UI" panose="020B0604030504040204" pitchFamily="50" charset="-128"/>
                <a:cs typeface="Arial"/>
              </a:rPr>
              <a:t>のブログ</a:t>
            </a:r>
          </a:p>
        </p:txBody>
      </p:sp>
      <p:sp>
        <p:nvSpPr>
          <p:cNvPr id="5" name="スライド番号プレースホルダー 4">
            <a:extLst>
              <a:ext uri="{FF2B5EF4-FFF2-40B4-BE49-F238E27FC236}">
                <a16:creationId xmlns:a16="http://schemas.microsoft.com/office/drawing/2014/main" id="{4664BFD9-5670-42AA-839C-9875A2E808CA}"/>
              </a:ext>
            </a:extLst>
          </p:cNvPr>
          <p:cNvSpPr>
            <a:spLocks noGrp="1"/>
          </p:cNvSpPr>
          <p:nvPr>
            <p:ph type="sldNum" sz="quarter" idx="12"/>
          </p:nvPr>
        </p:nvSpPr>
        <p:spPr/>
        <p:txBody>
          <a:bodyPr/>
          <a:lstStyle/>
          <a:p>
            <a:fld id="{4D029D89-7B63-4C94-AD4D-2E4D6BB83637}" type="slidenum">
              <a:rPr kumimoji="1" lang="ja-JP" altLang="en-US" smtClean="0"/>
              <a:t>6</a:t>
            </a:fld>
            <a:endParaRPr kumimoji="1" lang="ja-JP" altLang="en-US"/>
          </a:p>
        </p:txBody>
      </p:sp>
      <p:sp>
        <p:nvSpPr>
          <p:cNvPr id="6" name="フッター プレースホルダー 5">
            <a:extLst>
              <a:ext uri="{FF2B5EF4-FFF2-40B4-BE49-F238E27FC236}">
                <a16:creationId xmlns:a16="http://schemas.microsoft.com/office/drawing/2014/main" id="{B1F0CEF8-8B12-47BE-AEB7-BF0FE047FC62}"/>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30892727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ja-JP" altLang="en-US" sz="2700" dirty="0">
                <a:latin typeface="Meiryo UI" panose="020B0604030504040204" pitchFamily="50" charset="-128"/>
                <a:ea typeface="Meiryo UI" panose="020B0604030504040204" pitchFamily="50" charset="-128"/>
              </a:rPr>
              <a:t>統制語彙とは</a:t>
            </a:r>
          </a:p>
        </p:txBody>
      </p:sp>
      <p:sp>
        <p:nvSpPr>
          <p:cNvPr id="33" name="コンテンツ プレースホルダー 15">
            <a:extLst>
              <a:ext uri="{FF2B5EF4-FFF2-40B4-BE49-F238E27FC236}">
                <a16:creationId xmlns:a16="http://schemas.microsoft.com/office/drawing/2014/main" id="{4447E6CA-F652-433B-B4F5-1A4BC525D5C3}"/>
              </a:ext>
            </a:extLst>
          </p:cNvPr>
          <p:cNvSpPr>
            <a:spLocks noGrp="1"/>
          </p:cNvSpPr>
          <p:nvPr>
            <p:ph idx="1"/>
          </p:nvPr>
        </p:nvSpPr>
        <p:spPr>
          <a:xfrm>
            <a:off x="265500" y="712800"/>
            <a:ext cx="8742576" cy="1307340"/>
          </a:xfrm>
        </p:spPr>
        <p:txBody>
          <a:bodyPr>
            <a:normAutofit/>
          </a:bodyPr>
          <a:lstStyle/>
          <a:p>
            <a:r>
              <a:rPr lang="ja-JP" altLang="en-US" sz="1500" dirty="0">
                <a:latin typeface="Meiryo UI" panose="020B0604030504040204" pitchFamily="50" charset="-128"/>
                <a:ea typeface="Meiryo UI" panose="020B0604030504040204" pitchFamily="50" charset="-128"/>
              </a:rPr>
              <a:t>統制語彙とは、以下のような関係性を持つ用語の集まりのことです。</a:t>
            </a:r>
            <a:endParaRPr lang="en-US" altLang="ja-JP" sz="1500" dirty="0">
              <a:latin typeface="Meiryo UI" panose="020B0604030504040204" pitchFamily="50" charset="-128"/>
              <a:ea typeface="Meiryo UI" panose="020B0604030504040204" pitchFamily="50" charset="-128"/>
            </a:endParaRPr>
          </a:p>
          <a:p>
            <a:pPr lvl="1"/>
            <a:r>
              <a:rPr lang="ja-JP" altLang="en-US" sz="1500" dirty="0">
                <a:latin typeface="Meiryo UI" panose="020B0604030504040204" pitchFamily="50" charset="-128"/>
                <a:ea typeface="Meiryo UI" panose="020B0604030504040204" pitchFamily="50" charset="-128"/>
              </a:rPr>
              <a:t>同じ意味を持つ用語：</a:t>
            </a:r>
            <a:r>
              <a:rPr lang="ja-JP" altLang="en-US" sz="1500" b="1" dirty="0">
                <a:latin typeface="Meiryo UI" panose="020B0604030504040204" pitchFamily="50" charset="-128"/>
                <a:ea typeface="Meiryo UI" panose="020B0604030504040204" pitchFamily="50" charset="-128"/>
              </a:rPr>
              <a:t>同義語</a:t>
            </a:r>
            <a:endParaRPr lang="en-US" altLang="ja-JP" sz="1500" b="1" dirty="0">
              <a:latin typeface="Meiryo UI" panose="020B0604030504040204" pitchFamily="50" charset="-128"/>
              <a:ea typeface="Meiryo UI" panose="020B0604030504040204" pitchFamily="50" charset="-128"/>
            </a:endParaRPr>
          </a:p>
          <a:p>
            <a:pPr lvl="1"/>
            <a:r>
              <a:rPr lang="ja-JP" altLang="en-US" sz="1500" dirty="0">
                <a:latin typeface="Meiryo UI" panose="020B0604030504040204" pitchFamily="50" charset="-128"/>
                <a:ea typeface="Meiryo UI" panose="020B0604030504040204" pitchFamily="50" charset="-128"/>
              </a:rPr>
              <a:t>同じ意味を持つ用語の中で代表となる用語：</a:t>
            </a:r>
            <a:r>
              <a:rPr lang="ja-JP" altLang="en-US" sz="1500" b="1" dirty="0">
                <a:latin typeface="Meiryo UI" panose="020B0604030504040204" pitchFamily="50" charset="-128"/>
                <a:ea typeface="Meiryo UI" panose="020B0604030504040204" pitchFamily="50" charset="-128"/>
              </a:rPr>
              <a:t>代表語</a:t>
            </a:r>
            <a:endParaRPr lang="en-US" altLang="ja-JP" sz="1500" b="1" dirty="0">
              <a:latin typeface="Meiryo UI" panose="020B0604030504040204" pitchFamily="50" charset="-128"/>
              <a:ea typeface="Meiryo UI" panose="020B0604030504040204" pitchFamily="50" charset="-128"/>
            </a:endParaRPr>
          </a:p>
          <a:p>
            <a:pPr lvl="1"/>
            <a:r>
              <a:rPr lang="ja-JP" altLang="en-US" sz="1500" dirty="0">
                <a:latin typeface="Meiryo UI" panose="020B0604030504040204" pitchFamily="50" charset="-128"/>
                <a:ea typeface="Meiryo UI" panose="020B0604030504040204" pitchFamily="50" charset="-128"/>
              </a:rPr>
              <a:t>用語を包括している用語：</a:t>
            </a:r>
            <a:r>
              <a:rPr lang="ja-JP" altLang="en-US" sz="1500" b="1" dirty="0">
                <a:latin typeface="Meiryo UI" panose="020B0604030504040204" pitchFamily="50" charset="-128"/>
                <a:ea typeface="Meiryo UI" panose="020B0604030504040204" pitchFamily="50" charset="-128"/>
              </a:rPr>
              <a:t>上位語</a:t>
            </a:r>
            <a:endParaRPr lang="en-US" altLang="ja-JP" sz="1500" b="1"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pic>
        <p:nvPicPr>
          <p:cNvPr id="31" name="図 30" descr="グラフィカル ユーザー インターフェイス, アプリケーション&#10;&#10;自動的に生成された説明">
            <a:extLst>
              <a:ext uri="{FF2B5EF4-FFF2-40B4-BE49-F238E27FC236}">
                <a16:creationId xmlns:a16="http://schemas.microsoft.com/office/drawing/2014/main" id="{939B277E-1F86-43B5-BB97-267F6236F4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194" y="2020140"/>
            <a:ext cx="5975042" cy="2202016"/>
          </a:xfrm>
          <a:prstGeom prst="rect">
            <a:avLst/>
          </a:prstGeom>
        </p:spPr>
      </p:pic>
      <p:sp>
        <p:nvSpPr>
          <p:cNvPr id="5" name="スライド番号プレースホルダー 4">
            <a:extLst>
              <a:ext uri="{FF2B5EF4-FFF2-40B4-BE49-F238E27FC236}">
                <a16:creationId xmlns:a16="http://schemas.microsoft.com/office/drawing/2014/main" id="{17FECBB2-9D65-49E4-8302-C57D40E8AC72}"/>
              </a:ext>
            </a:extLst>
          </p:cNvPr>
          <p:cNvSpPr>
            <a:spLocks noGrp="1"/>
          </p:cNvSpPr>
          <p:nvPr>
            <p:ph type="sldNum" sz="quarter" idx="12"/>
          </p:nvPr>
        </p:nvSpPr>
        <p:spPr/>
        <p:txBody>
          <a:bodyPr/>
          <a:lstStyle/>
          <a:p>
            <a:fld id="{4D029D89-7B63-4C94-AD4D-2E4D6BB83637}" type="slidenum">
              <a:rPr kumimoji="1" lang="ja-JP" altLang="en-US" smtClean="0"/>
              <a:t>7</a:t>
            </a:fld>
            <a:endParaRPr kumimoji="1" lang="ja-JP" altLang="en-US"/>
          </a:p>
        </p:txBody>
      </p:sp>
      <p:sp>
        <p:nvSpPr>
          <p:cNvPr id="6" name="フッター プレースホルダー 5">
            <a:extLst>
              <a:ext uri="{FF2B5EF4-FFF2-40B4-BE49-F238E27FC236}">
                <a16:creationId xmlns:a16="http://schemas.microsoft.com/office/drawing/2014/main" id="{159BA5D2-891B-4071-B2E9-CAC8B841ECFE}"/>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31212880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ja-JP" altLang="en-US" sz="1800" dirty="0">
                <a:latin typeface="Meiryo UI" panose="020B0604030504040204" pitchFamily="50" charset="-128"/>
                <a:ea typeface="Meiryo UI" panose="020B0604030504040204" pitchFamily="50" charset="-128"/>
              </a:rPr>
              <a:t>統制語彙作成支援ツール　</a:t>
            </a:r>
            <a:r>
              <a:rPr lang="en-US" altLang="ja-JP" sz="1800" dirty="0">
                <a:latin typeface="Meiryo UI" panose="020B0604030504040204" pitchFamily="50" charset="-128"/>
                <a:ea typeface="Meiryo UI" panose="020B0604030504040204" pitchFamily="50" charset="-128"/>
              </a:rPr>
              <a:t>CVD</a:t>
            </a:r>
            <a:r>
              <a:rPr lang="ja-JP" altLang="en-US" sz="1800" dirty="0">
                <a:latin typeface="Meiryo UI" panose="020B0604030504040204" pitchFamily="50" charset="-128"/>
                <a:ea typeface="Meiryo UI" panose="020B0604030504040204" pitchFamily="50" charset="-128"/>
              </a:rPr>
              <a:t>：</a:t>
            </a:r>
            <a:br>
              <a:rPr lang="en-US" altLang="ja-JP" sz="1800" dirty="0">
                <a:latin typeface="Meiryo UI" panose="020B0604030504040204" pitchFamily="50" charset="-128"/>
                <a:ea typeface="Meiryo UI" panose="020B0604030504040204" pitchFamily="50" charset="-128"/>
              </a:rPr>
            </a:br>
            <a:r>
              <a:rPr lang="en-US" altLang="ja-JP" sz="1800" dirty="0">
                <a:latin typeface="Meiryo UI" panose="020B0604030504040204" pitchFamily="50" charset="-128"/>
                <a:ea typeface="Meiryo UI" panose="020B0604030504040204" pitchFamily="50" charset="-128"/>
              </a:rPr>
              <a:t>Controlled Vocabulary Designer</a:t>
            </a:r>
            <a:endParaRPr lang="ja-JP" altLang="en-US" sz="1800" dirty="0">
              <a:latin typeface="Meiryo UI" panose="020B0604030504040204" pitchFamily="50" charset="-128"/>
              <a:ea typeface="Meiryo UI" panose="020B0604030504040204" pitchFamily="50" charset="-128"/>
            </a:endParaRP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32199" y="756900"/>
            <a:ext cx="8679600" cy="1187319"/>
          </a:xfrm>
        </p:spPr>
        <p:txBody>
          <a:bodyPr>
            <a:normAutofit/>
          </a:bodyPr>
          <a:lstStyle/>
          <a:p>
            <a:r>
              <a:rPr lang="ja-JP" altLang="en-US" sz="1500" dirty="0">
                <a:latin typeface="Meiryo UI" panose="020B0604030504040204" pitchFamily="50" charset="-128"/>
                <a:ea typeface="Meiryo UI" panose="020B0604030504040204" pitchFamily="50" charset="-128"/>
              </a:rPr>
              <a:t>統制語彙を定義するには、</a:t>
            </a:r>
            <a:r>
              <a:rPr lang="ja-JP" altLang="en-US" sz="1500" b="1" dirty="0">
                <a:latin typeface="Meiryo UI" panose="020B0604030504040204" pitchFamily="50" charset="-128"/>
                <a:ea typeface="Meiryo UI" panose="020B0604030504040204" pitchFamily="50" charset="-128"/>
              </a:rPr>
              <a:t>分野の知識が必要</a:t>
            </a:r>
            <a:r>
              <a:rPr lang="ja-JP" altLang="en-US" sz="1500" dirty="0">
                <a:latin typeface="Meiryo UI" panose="020B0604030504040204" pitchFamily="50" charset="-128"/>
                <a:ea typeface="Meiryo UI" panose="020B0604030504040204" pitchFamily="50" charset="-128"/>
              </a:rPr>
              <a:t>です。また、時間がたつにつれ新しい用語が生まれるため、</a:t>
            </a:r>
            <a:r>
              <a:rPr lang="ja-JP" altLang="en-US" sz="1500" b="1" dirty="0">
                <a:latin typeface="Meiryo UI" panose="020B0604030504040204" pitchFamily="50" charset="-128"/>
                <a:ea typeface="Meiryo UI" panose="020B0604030504040204" pitchFamily="50" charset="-128"/>
              </a:rPr>
              <a:t>分野の専門家が継続的に語彙作成をする必要</a:t>
            </a:r>
            <a:r>
              <a:rPr lang="ja-JP" altLang="en-US" sz="1500" dirty="0">
                <a:latin typeface="Meiryo UI" panose="020B0604030504040204" pitchFamily="50" charset="-128"/>
                <a:ea typeface="Meiryo UI" panose="020B0604030504040204" pitchFamily="50" charset="-128"/>
              </a:rPr>
              <a:t>があります。</a:t>
            </a:r>
          </a:p>
          <a:p>
            <a:r>
              <a:rPr lang="ja-JP" altLang="en-US" sz="1500" dirty="0">
                <a:latin typeface="Meiryo UI" panose="020B0604030504040204" pitchFamily="50" charset="-128"/>
                <a:ea typeface="Meiryo UI" panose="020B0604030504040204" pitchFamily="50" charset="-128"/>
              </a:rPr>
              <a:t>しかし、経験者へのヒヤリングの結果、その</a:t>
            </a:r>
            <a:r>
              <a:rPr lang="ja-JP" altLang="en-US" sz="1500" b="1" dirty="0">
                <a:latin typeface="Meiryo UI" panose="020B0604030504040204" pitchFamily="50" charset="-128"/>
                <a:ea typeface="Meiryo UI" panose="020B0604030504040204" pitchFamily="50" charset="-128"/>
              </a:rPr>
              <a:t>作成負荷が高い</a:t>
            </a:r>
            <a:r>
              <a:rPr lang="ja-JP" altLang="en-US" sz="1500" dirty="0">
                <a:latin typeface="Meiryo UI" panose="020B0604030504040204" pitchFamily="50" charset="-128"/>
                <a:ea typeface="Meiryo UI" panose="020B0604030504040204" pitchFamily="50" charset="-128"/>
              </a:rPr>
              <a:t>ことも分かっております。</a:t>
            </a:r>
          </a:p>
          <a:p>
            <a:r>
              <a:rPr lang="ja-JP" altLang="en-US" sz="1500" dirty="0">
                <a:latin typeface="Meiryo UI" panose="020B0604030504040204" pitchFamily="50" charset="-128"/>
                <a:ea typeface="Meiryo UI" panose="020B0604030504040204" pitchFamily="50" charset="-128"/>
              </a:rPr>
              <a:t>本ツールは、</a:t>
            </a:r>
            <a:r>
              <a:rPr lang="en-US" altLang="ja-JP" sz="1500" b="1" dirty="0">
                <a:latin typeface="Meiryo UI" panose="020B0604030504040204" pitchFamily="50" charset="-128"/>
                <a:ea typeface="Meiryo UI" panose="020B0604030504040204" pitchFamily="50" charset="-128"/>
              </a:rPr>
              <a:t>AI</a:t>
            </a:r>
            <a:r>
              <a:rPr lang="ja-JP" altLang="en-US" sz="1500" b="1" dirty="0">
                <a:latin typeface="Meiryo UI" panose="020B0604030504040204" pitchFamily="50" charset="-128"/>
                <a:ea typeface="Meiryo UI" panose="020B0604030504040204" pitchFamily="50" charset="-128"/>
              </a:rPr>
              <a:t>技術や類似する既存の語彙によって、分野の専門家の統制語彙作成を支援</a:t>
            </a:r>
            <a:r>
              <a:rPr lang="ja-JP" altLang="en-US" sz="1500" dirty="0">
                <a:latin typeface="Meiryo UI" panose="020B0604030504040204" pitchFamily="50" charset="-128"/>
                <a:ea typeface="Meiryo UI" panose="020B0604030504040204" pitchFamily="50" charset="-128"/>
              </a:rPr>
              <a:t>します。</a:t>
            </a:r>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sp>
        <p:nvSpPr>
          <p:cNvPr id="6" name="スライド番号プレースホルダー 5">
            <a:extLst>
              <a:ext uri="{FF2B5EF4-FFF2-40B4-BE49-F238E27FC236}">
                <a16:creationId xmlns:a16="http://schemas.microsoft.com/office/drawing/2014/main" id="{DC7C4FBF-E030-4B9C-A920-0BE51699C050}"/>
              </a:ext>
            </a:extLst>
          </p:cNvPr>
          <p:cNvSpPr>
            <a:spLocks noGrp="1"/>
          </p:cNvSpPr>
          <p:nvPr>
            <p:ph type="sldNum" sz="quarter" idx="12"/>
          </p:nvPr>
        </p:nvSpPr>
        <p:spPr/>
        <p:txBody>
          <a:bodyPr/>
          <a:lstStyle/>
          <a:p>
            <a:fld id="{4D029D89-7B63-4C94-AD4D-2E4D6BB83637}" type="slidenum">
              <a:rPr kumimoji="1" lang="ja-JP" altLang="en-US" smtClean="0"/>
              <a:t>8</a:t>
            </a:fld>
            <a:endParaRPr kumimoji="1" lang="ja-JP" altLang="en-US"/>
          </a:p>
        </p:txBody>
      </p:sp>
      <p:sp>
        <p:nvSpPr>
          <p:cNvPr id="7" name="フッター プレースホルダー 6">
            <a:extLst>
              <a:ext uri="{FF2B5EF4-FFF2-40B4-BE49-F238E27FC236}">
                <a16:creationId xmlns:a16="http://schemas.microsoft.com/office/drawing/2014/main" id="{7B11DAB5-574C-4DEF-9B94-5A4F8C5E59AC}"/>
              </a:ext>
            </a:extLst>
          </p:cNvPr>
          <p:cNvSpPr>
            <a:spLocks noGrp="1"/>
          </p:cNvSpPr>
          <p:nvPr>
            <p:ph type="ftr" sz="quarter" idx="11"/>
          </p:nvPr>
        </p:nvSpPr>
        <p:spPr/>
        <p:txBody>
          <a:bodyPr/>
          <a:lstStyle/>
          <a:p>
            <a:r>
              <a:rPr kumimoji="1" lang="en-US" altLang="ja-JP"/>
              <a:t>Fujitsu Limited. 2022</a:t>
            </a:r>
            <a:endParaRPr kumimoji="1" lang="ja-JP" altLang="en-US"/>
          </a:p>
        </p:txBody>
      </p:sp>
      <p:pic>
        <p:nvPicPr>
          <p:cNvPr id="2" name="図 1">
            <a:extLst>
              <a:ext uri="{FF2B5EF4-FFF2-40B4-BE49-F238E27FC236}">
                <a16:creationId xmlns:a16="http://schemas.microsoft.com/office/drawing/2014/main" id="{C42CCA44-6052-477A-9EEE-73E2A79DCF02}"/>
              </a:ext>
            </a:extLst>
          </p:cNvPr>
          <p:cNvPicPr>
            <a:picLocks noChangeAspect="1"/>
          </p:cNvPicPr>
          <p:nvPr/>
        </p:nvPicPr>
        <p:blipFill>
          <a:blip r:embed="rId3"/>
          <a:stretch>
            <a:fillRect/>
          </a:stretch>
        </p:blipFill>
        <p:spPr>
          <a:xfrm>
            <a:off x="1456534" y="1944219"/>
            <a:ext cx="6230929" cy="3026096"/>
          </a:xfrm>
          <a:prstGeom prst="rect">
            <a:avLst/>
          </a:prstGeom>
        </p:spPr>
      </p:pic>
    </p:spTree>
    <p:extLst>
      <p:ext uri="{BB962C8B-B14F-4D97-AF65-F5344CB8AC3E}">
        <p14:creationId xmlns:p14="http://schemas.microsoft.com/office/powerpoint/2010/main" val="40107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1EC697C-BA56-4709-A751-0C6D11C2AB10}"/>
              </a:ext>
            </a:extLst>
          </p:cNvPr>
          <p:cNvSpPr>
            <a:spLocks noGrp="1"/>
          </p:cNvSpPr>
          <p:nvPr>
            <p:ph type="title"/>
          </p:nvPr>
        </p:nvSpPr>
        <p:spPr/>
        <p:txBody>
          <a:bodyPr>
            <a:noAutofit/>
          </a:bodyPr>
          <a:lstStyle/>
          <a:p>
            <a:r>
              <a:rPr lang="en-US" altLang="ja-JP" sz="2700" dirty="0">
                <a:latin typeface="Meiryo UI" panose="020B0604030504040204" pitchFamily="50" charset="-128"/>
                <a:ea typeface="Meiryo UI" panose="020B0604030504040204" pitchFamily="50" charset="-128"/>
              </a:rPr>
              <a:t>CVD</a:t>
            </a:r>
            <a:r>
              <a:rPr lang="ja-JP" altLang="en-US" sz="2700" dirty="0">
                <a:latin typeface="Meiryo UI" panose="020B0604030504040204" pitchFamily="50" charset="-128"/>
                <a:ea typeface="Meiryo UI" panose="020B0604030504040204" pitchFamily="50" charset="-128"/>
              </a:rPr>
              <a:t>の概要</a:t>
            </a:r>
          </a:p>
        </p:txBody>
      </p:sp>
      <p:sp>
        <p:nvSpPr>
          <p:cNvPr id="16" name="コンテンツ プレースホルダー 15">
            <a:extLst>
              <a:ext uri="{FF2B5EF4-FFF2-40B4-BE49-F238E27FC236}">
                <a16:creationId xmlns:a16="http://schemas.microsoft.com/office/drawing/2014/main" id="{4F0358CD-2A9F-4B7E-9F61-2B152CCC8B22}"/>
              </a:ext>
            </a:extLst>
          </p:cNvPr>
          <p:cNvSpPr>
            <a:spLocks noGrp="1"/>
          </p:cNvSpPr>
          <p:nvPr>
            <p:ph idx="1"/>
          </p:nvPr>
        </p:nvSpPr>
        <p:spPr>
          <a:xfrm>
            <a:off x="234000" y="769213"/>
            <a:ext cx="8679600" cy="779286"/>
          </a:xfrm>
        </p:spPr>
        <p:txBody>
          <a:bodyPr>
            <a:normAutofit/>
          </a:bodyPr>
          <a:lstStyle/>
          <a:p>
            <a:r>
              <a:rPr lang="en-US" altLang="ja-JP" sz="1500" dirty="0">
                <a:latin typeface="Meiryo UI" panose="020B0604030504040204" pitchFamily="50" charset="-128"/>
                <a:ea typeface="Meiryo UI" panose="020B0604030504040204" pitchFamily="50" charset="-128"/>
              </a:rPr>
              <a:t>CVD</a:t>
            </a:r>
            <a:r>
              <a:rPr lang="ja-JP" altLang="en-US" sz="1500" dirty="0">
                <a:latin typeface="Meiryo UI" panose="020B0604030504040204" pitchFamily="50" charset="-128"/>
                <a:ea typeface="Meiryo UI" panose="020B0604030504040204" pitchFamily="50" charset="-128"/>
              </a:rPr>
              <a:t>は、統制語彙作成を支援するための</a:t>
            </a:r>
            <a:r>
              <a:rPr lang="en-US" altLang="ja-JP" sz="1500" dirty="0">
                <a:latin typeface="Meiryo UI" panose="020B0604030504040204" pitchFamily="50" charset="-128"/>
                <a:ea typeface="Meiryo UI" panose="020B0604030504040204" pitchFamily="50" charset="-128"/>
              </a:rPr>
              <a:t>WEB</a:t>
            </a:r>
            <a:r>
              <a:rPr lang="ja-JP" altLang="en-US" sz="1500" dirty="0">
                <a:latin typeface="Meiryo UI" panose="020B0604030504040204" pitchFamily="50" charset="-128"/>
                <a:ea typeface="Meiryo UI" panose="020B0604030504040204" pitchFamily="50" charset="-128"/>
              </a:rPr>
              <a:t>アプリケーションです。</a:t>
            </a:r>
          </a:p>
          <a:p>
            <a:r>
              <a:rPr lang="ja-JP" altLang="en-US" sz="1500" dirty="0">
                <a:latin typeface="Meiryo UI" panose="020B0604030504040204" pitchFamily="50" charset="-128"/>
                <a:ea typeface="Meiryo UI" panose="020B0604030504040204" pitchFamily="50" charset="-128"/>
              </a:rPr>
              <a:t>用語（概念）間の意味的関係性をグラフィカルに表示、編集することができます。</a:t>
            </a: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endParaRPr lang="en-US" altLang="ja-JP" sz="1500" dirty="0">
              <a:latin typeface="Meiryo UI" panose="020B0604030504040204" pitchFamily="50" charset="-128"/>
              <a:ea typeface="Meiryo UI" panose="020B0604030504040204" pitchFamily="50" charset="-128"/>
            </a:endParaRPr>
          </a:p>
          <a:p>
            <a:pPr marL="0" indent="0">
              <a:buNone/>
            </a:pPr>
            <a:endParaRPr lang="ja-JP" altLang="en-US" sz="1500" dirty="0">
              <a:latin typeface="Meiryo UI" panose="020B0604030504040204" pitchFamily="50" charset="-128"/>
              <a:ea typeface="Meiryo UI" panose="020B0604030504040204" pitchFamily="50" charset="-128"/>
            </a:endParaRPr>
          </a:p>
        </p:txBody>
      </p:sp>
      <p:pic>
        <p:nvPicPr>
          <p:cNvPr id="22" name="図 21" descr="ダイアグラム&#10;&#10;自動的に生成された説明">
            <a:extLst>
              <a:ext uri="{FF2B5EF4-FFF2-40B4-BE49-F238E27FC236}">
                <a16:creationId xmlns:a16="http://schemas.microsoft.com/office/drawing/2014/main" id="{AB65AEE7-7A3B-44AB-934B-A268319E65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7380" y="1657849"/>
            <a:ext cx="5624120" cy="3110801"/>
          </a:xfrm>
          <a:prstGeom prst="rect">
            <a:avLst/>
          </a:prstGeom>
        </p:spPr>
      </p:pic>
      <p:pic>
        <p:nvPicPr>
          <p:cNvPr id="23" name="図 22" descr="ダイアグラム, テキスト&#10;&#10;中程度の精度で自動的に生成された説明">
            <a:extLst>
              <a:ext uri="{FF2B5EF4-FFF2-40B4-BE49-F238E27FC236}">
                <a16:creationId xmlns:a16="http://schemas.microsoft.com/office/drawing/2014/main" id="{BA1234C2-52AD-48BA-8BC6-3CD76C9926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47105" y="2257829"/>
            <a:ext cx="2864157" cy="1424759"/>
          </a:xfrm>
          <a:prstGeom prst="rect">
            <a:avLst/>
          </a:prstGeom>
          <a:ln>
            <a:solidFill>
              <a:schemeClr val="tx1"/>
            </a:solidFill>
          </a:ln>
        </p:spPr>
      </p:pic>
      <p:sp>
        <p:nvSpPr>
          <p:cNvPr id="5" name="スライド番号プレースホルダー 4">
            <a:extLst>
              <a:ext uri="{FF2B5EF4-FFF2-40B4-BE49-F238E27FC236}">
                <a16:creationId xmlns:a16="http://schemas.microsoft.com/office/drawing/2014/main" id="{D060ACFB-6B6A-48D9-9F39-D3FC45D102B8}"/>
              </a:ext>
            </a:extLst>
          </p:cNvPr>
          <p:cNvSpPr>
            <a:spLocks noGrp="1"/>
          </p:cNvSpPr>
          <p:nvPr>
            <p:ph type="sldNum" sz="quarter" idx="12"/>
          </p:nvPr>
        </p:nvSpPr>
        <p:spPr/>
        <p:txBody>
          <a:bodyPr/>
          <a:lstStyle/>
          <a:p>
            <a:fld id="{4D029D89-7B63-4C94-AD4D-2E4D6BB83637}" type="slidenum">
              <a:rPr kumimoji="1" lang="ja-JP" altLang="en-US" smtClean="0"/>
              <a:t>9</a:t>
            </a:fld>
            <a:endParaRPr kumimoji="1" lang="ja-JP" altLang="en-US"/>
          </a:p>
        </p:txBody>
      </p:sp>
      <p:sp>
        <p:nvSpPr>
          <p:cNvPr id="6" name="フッター プレースホルダー 5">
            <a:extLst>
              <a:ext uri="{FF2B5EF4-FFF2-40B4-BE49-F238E27FC236}">
                <a16:creationId xmlns:a16="http://schemas.microsoft.com/office/drawing/2014/main" id="{D088D6A5-E33A-4078-BAE6-369F560D8BBD}"/>
              </a:ext>
            </a:extLst>
          </p:cNvPr>
          <p:cNvSpPr>
            <a:spLocks noGrp="1"/>
          </p:cNvSpPr>
          <p:nvPr>
            <p:ph type="ftr" sz="quarter" idx="11"/>
          </p:nvPr>
        </p:nvSpPr>
        <p:spPr/>
        <p:txBody>
          <a:bodyPr/>
          <a:lstStyle/>
          <a:p>
            <a:r>
              <a:rPr kumimoji="1" lang="en-US" altLang="ja-JP"/>
              <a:t>Fujitsu Limited. 2022</a:t>
            </a:r>
            <a:endParaRPr kumimoji="1" lang="ja-JP" altLang="en-US"/>
          </a:p>
        </p:txBody>
      </p:sp>
    </p:spTree>
    <p:extLst>
      <p:ext uri="{BB962C8B-B14F-4D97-AF65-F5344CB8AC3E}">
        <p14:creationId xmlns:p14="http://schemas.microsoft.com/office/powerpoint/2010/main" val="19594274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DATEFORMAT" val="-1"/>
</p:tagLst>
</file>

<file path=ppt/theme/theme1.xml><?xml version="1.0" encoding="utf-8"?>
<a:theme xmlns:a="http://schemas.openxmlformats.org/drawingml/2006/main" name="F_Tool_T2_01_JP_Red">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FEFEF"/>
        </a:solidFill>
        <a:ln>
          <a:solidFill>
            <a:srgbClr val="DCDCDC"/>
          </a:solidFill>
        </a:ln>
      </a:spPr>
      <a:bodyPr rtlCol="0" anchor="ctr"/>
      <a:lstStyle>
        <a:defPPr algn="l">
          <a:defRPr kumimoji="1"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_Tool_T2_01_JP_Orange">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F_Tool_T2_01_JP_Blue">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F_Tool_T2_01_JP_Emerald">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F_Tool_T2_01_JP_Yellow">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F_Tool_T2_02_JP_R">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テーマ">
  <a:themeElements>
    <a:clrScheme name="F_Tool_8_EN">
      <a:dk1>
        <a:srgbClr val="000000"/>
      </a:dk1>
      <a:lt1>
        <a:sysClr val="window" lastClr="FFFFFF"/>
      </a:lt1>
      <a:dk2>
        <a:srgbClr val="D51C89"/>
      </a:dk2>
      <a:lt2>
        <a:srgbClr val="E60000"/>
      </a:lt2>
      <a:accent1>
        <a:srgbClr val="1813B1"/>
      </a:accent1>
      <a:accent2>
        <a:srgbClr val="00ECF4"/>
      </a:accent2>
      <a:accent3>
        <a:srgbClr val="75D700"/>
      </a:accent3>
      <a:accent4>
        <a:srgbClr val="00812F"/>
      </a:accent4>
      <a:accent5>
        <a:srgbClr val="FFE800"/>
      </a:accent5>
      <a:accent6>
        <a:srgbClr val="FF8100"/>
      </a:accent6>
      <a:hlink>
        <a:srgbClr val="0563C1"/>
      </a:hlink>
      <a:folHlink>
        <a:srgbClr val="954F72"/>
      </a:folHlink>
    </a:clrScheme>
    <a:fontScheme name="F_Tool_8_EN">
      <a:majorFont>
        <a:latin typeface="Arial"/>
        <a:ea typeface="メイリオ"/>
        <a:cs typeface=""/>
      </a:majorFont>
      <a:minorFont>
        <a:latin typeface="Arial"/>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テーマ">
  <a:themeElements>
    <a:clrScheme name="F_Tool_8_EN">
      <a:dk1>
        <a:srgbClr val="000000"/>
      </a:dk1>
      <a:lt1>
        <a:sysClr val="window" lastClr="FFFFFF"/>
      </a:lt1>
      <a:dk2>
        <a:srgbClr val="D51C89"/>
      </a:dk2>
      <a:lt2>
        <a:srgbClr val="E60000"/>
      </a:lt2>
      <a:accent1>
        <a:srgbClr val="1813B1"/>
      </a:accent1>
      <a:accent2>
        <a:srgbClr val="00ECF4"/>
      </a:accent2>
      <a:accent3>
        <a:srgbClr val="75D700"/>
      </a:accent3>
      <a:accent4>
        <a:srgbClr val="00812F"/>
      </a:accent4>
      <a:accent5>
        <a:srgbClr val="FFE800"/>
      </a:accent5>
      <a:accent6>
        <a:srgbClr val="FF8100"/>
      </a:accent6>
      <a:hlink>
        <a:srgbClr val="0563C1"/>
      </a:hlink>
      <a:folHlink>
        <a:srgbClr val="954F72"/>
      </a:folHlink>
    </a:clrScheme>
    <a:fontScheme name="F_Tool_8_EN">
      <a:majorFont>
        <a:latin typeface="Arial"/>
        <a:ea typeface="メイリオ"/>
        <a:cs typeface=""/>
      </a:majorFont>
      <a:minorFont>
        <a:latin typeface="Arial"/>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02ECC5740E64E847B54B09632D7DC53A" ma:contentTypeVersion="2" ma:contentTypeDescription="新しいドキュメントを作成します。" ma:contentTypeScope="" ma:versionID="0617be47d4a38f962b4e28c2c9b56d74">
  <xsd:schema xmlns:xsd="http://www.w3.org/2001/XMLSchema" xmlns:xs="http://www.w3.org/2001/XMLSchema" xmlns:p="http://schemas.microsoft.com/office/2006/metadata/properties" xmlns:ns2="94a0b324-fff8-47f8-93c2-91e47de8bffb" targetNamespace="http://schemas.microsoft.com/office/2006/metadata/properties" ma:root="true" ma:fieldsID="46f47a73faa942e2d2a121376fe753e3" ns2:_="">
    <xsd:import namespace="94a0b324-fff8-47f8-93c2-91e47de8bff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a0b324-fff8-47f8-93c2-91e47de8bf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3F2734C-C505-4FC5-91DC-89FA4EC6F14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94a0b324-fff8-47f8-93c2-91e47de8bffb"/>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73C6C52-BE0B-43BE-A3A0-917C5269B6F8}">
  <ds:schemaRefs>
    <ds:schemaRef ds:uri="http://schemas.microsoft.com/sharepoint/v3/contenttype/forms"/>
  </ds:schemaRefs>
</ds:datastoreItem>
</file>

<file path=customXml/itemProps3.xml><?xml version="1.0" encoding="utf-8"?>
<ds:datastoreItem xmlns:ds="http://schemas.openxmlformats.org/officeDocument/2006/customXml" ds:itemID="{2F92AEA6-D649-4116-9308-548F68AB9C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a0b324-fff8-47f8-93c2-91e47de8bf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1549</Words>
  <Application>Microsoft Office PowerPoint</Application>
  <PresentationFormat>画面に合わせる (16:9)</PresentationFormat>
  <Paragraphs>298</Paragraphs>
  <Slides>18</Slides>
  <Notes>18</Notes>
  <HiddenSlides>0</HiddenSlides>
  <MMClips>1</MMClips>
  <ScaleCrop>false</ScaleCrop>
  <HeadingPairs>
    <vt:vector size="6" baseType="variant">
      <vt:variant>
        <vt:lpstr>使用されているフォント</vt:lpstr>
      </vt:variant>
      <vt:variant>
        <vt:i4>7</vt:i4>
      </vt:variant>
      <vt:variant>
        <vt:lpstr>テーマ</vt:lpstr>
      </vt:variant>
      <vt:variant>
        <vt:i4>6</vt:i4>
      </vt:variant>
      <vt:variant>
        <vt:lpstr>スライド タイトル</vt:lpstr>
      </vt:variant>
      <vt:variant>
        <vt:i4>18</vt:i4>
      </vt:variant>
    </vt:vector>
  </HeadingPairs>
  <TitlesOfParts>
    <vt:vector size="31" baseType="lpstr">
      <vt:lpstr>HG丸ｺﾞｼｯｸM-PRO</vt:lpstr>
      <vt:lpstr>Meiryo UI</vt:lpstr>
      <vt:lpstr>メイリオ</vt:lpstr>
      <vt:lpstr>游ゴシック</vt:lpstr>
      <vt:lpstr>Arial</vt:lpstr>
      <vt:lpstr>Tahoma</vt:lpstr>
      <vt:lpstr>Wingdings</vt:lpstr>
      <vt:lpstr>F_Tool_T2_01_JP_Red</vt:lpstr>
      <vt:lpstr>F_Tool_T2_01_JP_Orange</vt:lpstr>
      <vt:lpstr>F_Tool_T2_01_JP_Blue</vt:lpstr>
      <vt:lpstr>F_Tool_T2_01_JP_Emerald</vt:lpstr>
      <vt:lpstr>F_Tool_T2_01_JP_Yellow</vt:lpstr>
      <vt:lpstr>F_Tool_T2_02_JP_R</vt:lpstr>
      <vt:lpstr>SIP分野間データ連携基盤 統制語彙作成支援ツール Controlled Vocabulary Designer のご紹介</vt:lpstr>
      <vt:lpstr>謝辞</vt:lpstr>
      <vt:lpstr>分野間データ連携基盤の中での位置づけ</vt:lpstr>
      <vt:lpstr>背景：用語の違いによる問題</vt:lpstr>
      <vt:lpstr>背景：用語の違いによる問題</vt:lpstr>
      <vt:lpstr>「語彙」の問題 Ontology Spectrum</vt:lpstr>
      <vt:lpstr>統制語彙とは</vt:lpstr>
      <vt:lpstr>統制語彙作成支援ツール　CVD： Controlled Vocabulary Designer</vt:lpstr>
      <vt:lpstr>CVDの概要</vt:lpstr>
      <vt:lpstr>CVDのデモビデオ</vt:lpstr>
      <vt:lpstr>CVDのシステム構成</vt:lpstr>
      <vt:lpstr>OSSとして公開済み</vt:lpstr>
      <vt:lpstr>CVDの利用方法の概要</vt:lpstr>
      <vt:lpstr>CVDの入出力データ</vt:lpstr>
      <vt:lpstr>各フォーマットの特徴</vt:lpstr>
      <vt:lpstr>SKOS-SCフォーマットのサンプル</vt:lpstr>
      <vt:lpstr>SKOS-SC（研究成果）とRDF（標準）との関係</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2021-10-28T00:04:59Z</dcterms:created>
  <dcterms:modified xsi:type="dcterms:W3CDTF">2023-03-28T10:34:58Z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295cc1-d279-42ac-ab4d-3b0f4fece050_Enabled">
    <vt:lpwstr>true</vt:lpwstr>
  </property>
  <property fmtid="{D5CDD505-2E9C-101B-9397-08002B2CF9AE}" pid="3" name="MSIP_Label_a7295cc1-d279-42ac-ab4d-3b0f4fece050_SetDate">
    <vt:lpwstr>2021-10-28T00:05:04Z</vt:lpwstr>
  </property>
  <property fmtid="{D5CDD505-2E9C-101B-9397-08002B2CF9AE}" pid="4" name="MSIP_Label_a7295cc1-d279-42ac-ab4d-3b0f4fece050_Method">
    <vt:lpwstr>Standard</vt:lpwstr>
  </property>
  <property fmtid="{D5CDD505-2E9C-101B-9397-08002B2CF9AE}" pid="5" name="MSIP_Label_a7295cc1-d279-42ac-ab4d-3b0f4fece050_Name">
    <vt:lpwstr>FUJITSU-RESTRICTED​</vt:lpwstr>
  </property>
  <property fmtid="{D5CDD505-2E9C-101B-9397-08002B2CF9AE}" pid="6" name="MSIP_Label_a7295cc1-d279-42ac-ab4d-3b0f4fece050_SiteId">
    <vt:lpwstr>a19f121d-81e1-4858-a9d8-736e267fd4c7</vt:lpwstr>
  </property>
  <property fmtid="{D5CDD505-2E9C-101B-9397-08002B2CF9AE}" pid="7" name="MSIP_Label_a7295cc1-d279-42ac-ab4d-3b0f4fece050_ActionId">
    <vt:lpwstr>2213c45c-f659-4547-b6fb-40f3bd2d3676</vt:lpwstr>
  </property>
  <property fmtid="{D5CDD505-2E9C-101B-9397-08002B2CF9AE}" pid="8" name="MSIP_Label_a7295cc1-d279-42ac-ab4d-3b0f4fece050_ContentBits">
    <vt:lpwstr>0</vt:lpwstr>
  </property>
  <property fmtid="{D5CDD505-2E9C-101B-9397-08002B2CF9AE}" pid="9" name="ContentTypeId">
    <vt:lpwstr>0x01010002ECC5740E64E847B54B09632D7DC53A</vt:lpwstr>
  </property>
</Properties>
</file>

<file path=docProps/thumbnail.jpeg>
</file>